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7" r:id="rId5"/>
    <p:sldId id="261" r:id="rId6"/>
    <p:sldId id="262" r:id="rId7"/>
    <p:sldId id="263" r:id="rId8"/>
    <p:sldId id="266" r:id="rId9"/>
    <p:sldId id="269" r:id="rId10"/>
  </p:sldIdLst>
  <p:sldSz cx="12192000" cy="6858000"/>
  <p:notesSz cx="6858000" cy="9144000"/>
  <p:custShowLst>
    <p:custShow name="Custom Show 1" id="0">
      <p:sldLst>
        <p:sld r:id="rId6"/>
        <p:sld r:id="rId7"/>
        <p:sld r:id="rId8"/>
        <p:sld r:id="rId9"/>
        <p:sld r:id="rId1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5A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68EF21-D89A-31A5-B433-95B94DE16AE2}" v="44" dt="2020-10-24T20:27:05.379"/>
    <p1510:client id="{52BCAE94-970B-534B-90D4-91C6D05A63D7}" v="4" dt="2020-10-24T00:48:54.2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052" autoAdjust="0"/>
    <p:restoredTop sz="84626"/>
  </p:normalViewPr>
  <p:slideViewPr>
    <p:cSldViewPr snapToGrid="0">
      <p:cViewPr varScale="1">
        <p:scale>
          <a:sx n="67" d="100"/>
          <a:sy n="67" d="100"/>
        </p:scale>
        <p:origin x="984" y="4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ECFC5E5-7CE2-0F40-93DC-911B1E3654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F47D9781-8A14-41C2-BACD-4380FDE9191D}"/>
              </a:ext>
            </a:extLst>
          </p:cNvPr>
          <p:cNvSpPr>
            <a:spLocks noGrp="1"/>
          </p:cNvSpPr>
          <p:nvPr>
            <p:ph type="title" hasCustomPrompt="1"/>
          </p:nvPr>
        </p:nvSpPr>
        <p:spPr>
          <a:xfrm>
            <a:off x="838200" y="365127"/>
            <a:ext cx="10515600" cy="1325563"/>
          </a:xfrm>
        </p:spPr>
        <p:txBody>
          <a:bodyPr/>
          <a:lstStyle/>
          <a:p>
            <a:r>
              <a:rPr lang="en-US" dirty="0"/>
              <a:t>Click to insert slide title</a:t>
            </a:r>
          </a:p>
        </p:txBody>
      </p:sp>
      <p:sp>
        <p:nvSpPr>
          <p:cNvPr id="3" name="Content Placeholder 2">
            <a:extLst>
              <a:ext uri="{FF2B5EF4-FFF2-40B4-BE49-F238E27FC236}">
                <a16:creationId xmlns:a16="http://schemas.microsoft.com/office/drawing/2014/main" id="{4133F452-C46B-4B3A-8EEC-FADC686C21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B353-B968-4C26-9195-ECDEBBAA2D9F}"/>
              </a:ext>
            </a:extLst>
          </p:cNvPr>
          <p:cNvSpPr>
            <a:spLocks noGrp="1"/>
          </p:cNvSpPr>
          <p:nvPr>
            <p:ph type="dt" sz="half" idx="10"/>
          </p:nvPr>
        </p:nvSpPr>
        <p:spPr/>
        <p:txBody>
          <a:bodyPr/>
          <a:lstStyle/>
          <a:p>
            <a:fld id="{DB5C3BE7-E80C-4D5C-8EB8-295547A75DAE}" type="datetimeFigureOut">
              <a:rPr lang="en-US" smtClean="0"/>
              <a:t>10/24/2020</a:t>
            </a:fld>
            <a:endParaRPr lang="en-US"/>
          </a:p>
        </p:txBody>
      </p:sp>
      <p:sp>
        <p:nvSpPr>
          <p:cNvPr id="5" name="Footer Placeholder 4">
            <a:extLst>
              <a:ext uri="{FF2B5EF4-FFF2-40B4-BE49-F238E27FC236}">
                <a16:creationId xmlns:a16="http://schemas.microsoft.com/office/drawing/2014/main" id="{529472C9-200B-4ABB-B686-1BCAACC875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EC6312-F216-45F1-A03D-36119C4B94E2}"/>
              </a:ext>
            </a:extLst>
          </p:cNvPr>
          <p:cNvSpPr>
            <a:spLocks noGrp="1"/>
          </p:cNvSpPr>
          <p:nvPr>
            <p:ph type="sldNum" sz="quarter" idx="12"/>
          </p:nvPr>
        </p:nvSpPr>
        <p:spPr/>
        <p:txBody>
          <a:bodyPr/>
          <a:lstStyle/>
          <a:p>
            <a:fld id="{A9EDB695-B233-4887-BF2C-7F3BB78C8EBC}" type="slidenum">
              <a:rPr lang="en-US" smtClean="0"/>
              <a:t>‹#›</a:t>
            </a:fld>
            <a:endParaRPr lang="en-US"/>
          </a:p>
        </p:txBody>
      </p:sp>
      <p:pic>
        <p:nvPicPr>
          <p:cNvPr id="8" name="Picture 7">
            <a:extLst>
              <a:ext uri="{FF2B5EF4-FFF2-40B4-BE49-F238E27FC236}">
                <a16:creationId xmlns:a16="http://schemas.microsoft.com/office/drawing/2014/main" id="{8C7D19C7-AABD-5C4F-8150-7A9B8BE167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4034014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3A05A6B-9B8F-6442-AAE0-C6AEEEFC08B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3" name="Date Placeholder 2">
            <a:extLst>
              <a:ext uri="{FF2B5EF4-FFF2-40B4-BE49-F238E27FC236}">
                <a16:creationId xmlns:a16="http://schemas.microsoft.com/office/drawing/2014/main" id="{9C6823C2-4445-C94C-870F-7AD3C16D2BEC}"/>
              </a:ext>
            </a:extLst>
          </p:cNvPr>
          <p:cNvSpPr>
            <a:spLocks noGrp="1"/>
          </p:cNvSpPr>
          <p:nvPr>
            <p:ph type="dt" sz="half" idx="10"/>
          </p:nvPr>
        </p:nvSpPr>
        <p:spPr/>
        <p:txBody>
          <a:bodyPr/>
          <a:lstStyle/>
          <a:p>
            <a:fld id="{DB5C3BE7-E80C-4D5C-8EB8-295547A75DAE}" type="datetimeFigureOut">
              <a:rPr lang="en-US" smtClean="0"/>
              <a:pPr/>
              <a:t>10/24/2020</a:t>
            </a:fld>
            <a:endParaRPr lang="en-US"/>
          </a:p>
        </p:txBody>
      </p:sp>
      <p:sp>
        <p:nvSpPr>
          <p:cNvPr id="4" name="Footer Placeholder 3">
            <a:extLst>
              <a:ext uri="{FF2B5EF4-FFF2-40B4-BE49-F238E27FC236}">
                <a16:creationId xmlns:a16="http://schemas.microsoft.com/office/drawing/2014/main" id="{9C60DD90-1844-8540-80EF-5F7D2C3339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2E5D7D9-EBE3-364E-B732-13B8342D0AF3}"/>
              </a:ext>
            </a:extLst>
          </p:cNvPr>
          <p:cNvSpPr>
            <a:spLocks noGrp="1"/>
          </p:cNvSpPr>
          <p:nvPr>
            <p:ph type="sldNum" sz="quarter" idx="12"/>
          </p:nvPr>
        </p:nvSpPr>
        <p:spPr/>
        <p:txBody>
          <a:bodyPr/>
          <a:lstStyle/>
          <a:p>
            <a:fld id="{A9EDB695-B233-4887-BF2C-7F3BB78C8EBC}" type="slidenum">
              <a:rPr lang="en-US" smtClean="0"/>
              <a:pPr/>
              <a:t>‹#›</a:t>
            </a:fld>
            <a:endParaRPr lang="en-US"/>
          </a:p>
        </p:txBody>
      </p:sp>
      <p:sp>
        <p:nvSpPr>
          <p:cNvPr id="6" name="Picture Placeholder 2">
            <a:extLst>
              <a:ext uri="{FF2B5EF4-FFF2-40B4-BE49-F238E27FC236}">
                <a16:creationId xmlns:a16="http://schemas.microsoft.com/office/drawing/2014/main" id="{8B9A9E11-04E1-9E44-84E7-3CF46AE5DB8F}"/>
              </a:ext>
            </a:extLst>
          </p:cNvPr>
          <p:cNvSpPr>
            <a:spLocks noGrp="1"/>
          </p:cNvSpPr>
          <p:nvPr>
            <p:ph type="pic" idx="1"/>
          </p:nvPr>
        </p:nvSpPr>
        <p:spPr>
          <a:xfrm>
            <a:off x="246888" y="269875"/>
            <a:ext cx="5783371" cy="5902326"/>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7" name="Picture Placeholder 3">
            <a:extLst>
              <a:ext uri="{FF2B5EF4-FFF2-40B4-BE49-F238E27FC236}">
                <a16:creationId xmlns:a16="http://schemas.microsoft.com/office/drawing/2014/main" id="{30EBFF6B-81BD-814A-B1D4-98573343A99C}"/>
              </a:ext>
            </a:extLst>
          </p:cNvPr>
          <p:cNvSpPr>
            <a:spLocks noGrp="1"/>
          </p:cNvSpPr>
          <p:nvPr>
            <p:ph type="pic" sz="quarter" idx="13"/>
          </p:nvPr>
        </p:nvSpPr>
        <p:spPr>
          <a:xfrm>
            <a:off x="6287389" y="269877"/>
            <a:ext cx="5590667" cy="2820797"/>
          </a:xfrm>
        </p:spPr>
        <p:txBody>
          <a:bodyPr/>
          <a:lstStyle>
            <a:lvl1pPr marL="0" indent="0">
              <a:buNone/>
              <a:defRPr sz="3200"/>
            </a:lvl1pPr>
          </a:lstStyle>
          <a:p>
            <a:r>
              <a:rPr lang="en-US"/>
              <a:t>Click icon to add picture</a:t>
            </a:r>
            <a:endParaRPr lang="en-US" dirty="0"/>
          </a:p>
        </p:txBody>
      </p:sp>
      <p:sp>
        <p:nvSpPr>
          <p:cNvPr id="8" name="Picture Placeholder 8">
            <a:extLst>
              <a:ext uri="{FF2B5EF4-FFF2-40B4-BE49-F238E27FC236}">
                <a16:creationId xmlns:a16="http://schemas.microsoft.com/office/drawing/2014/main" id="{3087B1AE-D78A-A248-8145-0F228BF3EA64}"/>
              </a:ext>
            </a:extLst>
          </p:cNvPr>
          <p:cNvSpPr>
            <a:spLocks noGrp="1"/>
          </p:cNvSpPr>
          <p:nvPr>
            <p:ph type="pic" sz="quarter" idx="14"/>
          </p:nvPr>
        </p:nvSpPr>
        <p:spPr>
          <a:xfrm>
            <a:off x="6287389" y="3351406"/>
            <a:ext cx="5590667" cy="2820797"/>
          </a:xfrm>
        </p:spPr>
        <p:txBody>
          <a:bodyPr>
            <a:normAutofit/>
          </a:bodyPr>
          <a:lstStyle>
            <a:lvl1pPr marL="0" indent="0">
              <a:buNone/>
              <a:defRPr sz="3200"/>
            </a:lvl1pPr>
          </a:lstStyle>
          <a:p>
            <a:r>
              <a:rPr lang="en-US"/>
              <a:t>Click icon to add picture</a:t>
            </a:r>
            <a:endParaRPr lang="en-US" dirty="0"/>
          </a:p>
        </p:txBody>
      </p:sp>
      <p:pic>
        <p:nvPicPr>
          <p:cNvPr id="10" name="Picture 9">
            <a:extLst>
              <a:ext uri="{FF2B5EF4-FFF2-40B4-BE49-F238E27FC236}">
                <a16:creationId xmlns:a16="http://schemas.microsoft.com/office/drawing/2014/main" id="{F13FFF10-3D70-6E4D-8722-78F95EC314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702087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Full Scree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A5CE344-D670-6F46-A21E-FB65A76EC182}"/>
              </a:ext>
            </a:extLst>
          </p:cNvPr>
          <p:cNvSpPr>
            <a:spLocks noGrp="1"/>
          </p:cNvSpPr>
          <p:nvPr>
            <p:ph type="pic" sz="quarter" idx="10" hasCustomPrompt="1"/>
          </p:nvPr>
        </p:nvSpPr>
        <p:spPr>
          <a:xfrm>
            <a:off x="0" y="0"/>
            <a:ext cx="12192000" cy="6858000"/>
          </a:xfrm>
        </p:spPr>
        <p:txBody>
          <a:bodyPr/>
          <a:lstStyle>
            <a:lvl1pPr marL="0" indent="0">
              <a:buNone/>
              <a:defRPr/>
            </a:lvl1pPr>
          </a:lstStyle>
          <a:p>
            <a:r>
              <a:rPr lang="en-US" dirty="0"/>
              <a:t>Click icon to insert full-screen picture</a:t>
            </a:r>
          </a:p>
        </p:txBody>
      </p:sp>
    </p:spTree>
    <p:extLst>
      <p:ext uri="{BB962C8B-B14F-4D97-AF65-F5344CB8AC3E}">
        <p14:creationId xmlns:p14="http://schemas.microsoft.com/office/powerpoint/2010/main" val="3497590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1C5C06-2DF9-D049-A6B2-04F61D39725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7D2C4B-B5D7-479A-9B0C-31DD325D4D28}"/>
              </a:ext>
            </a:extLst>
          </p:cNvPr>
          <p:cNvSpPr>
            <a:spLocks noGrp="1"/>
          </p:cNvSpPr>
          <p:nvPr>
            <p:ph type="ctrTitle" hasCustomPrompt="1"/>
          </p:nvPr>
        </p:nvSpPr>
        <p:spPr>
          <a:xfrm>
            <a:off x="841248" y="1664208"/>
            <a:ext cx="10515600" cy="2387600"/>
          </a:xfrm>
        </p:spPr>
        <p:txBody>
          <a:bodyPr anchor="b">
            <a:normAutofit/>
          </a:bodyPr>
          <a:lstStyle>
            <a:lvl1pPr algn="l">
              <a:defRPr sz="5400">
                <a:solidFill>
                  <a:schemeClr val="bg1"/>
                </a:solidFill>
              </a:defRPr>
            </a:lvl1pPr>
          </a:lstStyle>
          <a:p>
            <a:r>
              <a:rPr lang="en-US" dirty="0"/>
              <a:t>CLICK TO INSERT PRESENTATION TITLE</a:t>
            </a:r>
          </a:p>
        </p:txBody>
      </p:sp>
      <p:sp>
        <p:nvSpPr>
          <p:cNvPr id="3" name="Subtitle 2">
            <a:extLst>
              <a:ext uri="{FF2B5EF4-FFF2-40B4-BE49-F238E27FC236}">
                <a16:creationId xmlns:a16="http://schemas.microsoft.com/office/drawing/2014/main" id="{AA43BD4A-33EE-45CE-AB4A-75B9E3258839}"/>
              </a:ext>
            </a:extLst>
          </p:cNvPr>
          <p:cNvSpPr>
            <a:spLocks noGrp="1"/>
          </p:cNvSpPr>
          <p:nvPr>
            <p:ph type="subTitle" idx="1"/>
          </p:nvPr>
        </p:nvSpPr>
        <p:spPr>
          <a:xfrm>
            <a:off x="841248" y="4032504"/>
            <a:ext cx="10515600" cy="1152144"/>
          </a:xfrm>
        </p:spPr>
        <p:txBody>
          <a:bodyPr>
            <a:normAutofit/>
          </a:bodyPr>
          <a:lstStyle>
            <a:lvl1pPr marL="0" indent="0" algn="l">
              <a:buNone/>
              <a:defRPr sz="28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6CF198-BDD9-4152-8D3C-53043EA25BC4}"/>
              </a:ext>
            </a:extLst>
          </p:cNvPr>
          <p:cNvSpPr>
            <a:spLocks noGrp="1"/>
          </p:cNvSpPr>
          <p:nvPr>
            <p:ph type="dt" sz="half" idx="10"/>
          </p:nvPr>
        </p:nvSpPr>
        <p:spPr>
          <a:xfrm>
            <a:off x="4774931" y="5894265"/>
            <a:ext cx="1437120" cy="365125"/>
          </a:xfrm>
        </p:spPr>
        <p:txBody>
          <a:bodyPr/>
          <a:lstStyle>
            <a:lvl1pPr>
              <a:defRPr>
                <a:solidFill>
                  <a:schemeClr val="bg1"/>
                </a:solidFill>
              </a:defRPr>
            </a:lvl1pPr>
          </a:lstStyle>
          <a:p>
            <a:fld id="{DB5C3BE7-E80C-4D5C-8EB8-295547A75DAE}" type="datetimeFigureOut">
              <a:rPr lang="en-US" smtClean="0"/>
              <a:pPr/>
              <a:t>10/24/2020</a:t>
            </a:fld>
            <a:endParaRPr lang="en-US" dirty="0"/>
          </a:p>
        </p:txBody>
      </p:sp>
      <p:sp>
        <p:nvSpPr>
          <p:cNvPr id="5" name="Footer Placeholder 4">
            <a:extLst>
              <a:ext uri="{FF2B5EF4-FFF2-40B4-BE49-F238E27FC236}">
                <a16:creationId xmlns:a16="http://schemas.microsoft.com/office/drawing/2014/main" id="{328D4660-DB06-4FBE-B73A-F03B9B0714FA}"/>
              </a:ext>
            </a:extLst>
          </p:cNvPr>
          <p:cNvSpPr>
            <a:spLocks noGrp="1"/>
          </p:cNvSpPr>
          <p:nvPr>
            <p:ph type="ftr" sz="quarter" idx="11"/>
          </p:nvPr>
        </p:nvSpPr>
        <p:spPr>
          <a:xfrm>
            <a:off x="6579541" y="5893230"/>
            <a:ext cx="3029272" cy="365125"/>
          </a:xfr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34AD7523-8013-4431-9915-BB8899283C39}"/>
              </a:ext>
            </a:extLst>
          </p:cNvPr>
          <p:cNvSpPr>
            <a:spLocks noGrp="1"/>
          </p:cNvSpPr>
          <p:nvPr>
            <p:ph type="sldNum" sz="quarter" idx="12"/>
          </p:nvPr>
        </p:nvSpPr>
        <p:spPr>
          <a:xfrm>
            <a:off x="9986034" y="5893230"/>
            <a:ext cx="1370815" cy="365125"/>
          </a:xfrm>
        </p:spPr>
        <p:txBody>
          <a:bodyPr/>
          <a:lstStyle>
            <a:lvl1pPr>
              <a:defRPr>
                <a:solidFill>
                  <a:schemeClr val="bg1"/>
                </a:solidFill>
              </a:defRPr>
            </a:lvl1pPr>
          </a:lstStyle>
          <a:p>
            <a:fld id="{A9EDB695-B233-4887-BF2C-7F3BB78C8EBC}" type="slidenum">
              <a:rPr lang="en-US" smtClean="0"/>
              <a:pPr/>
              <a:t>‹#›</a:t>
            </a:fld>
            <a:endParaRPr lang="en-US" dirty="0"/>
          </a:p>
        </p:txBody>
      </p:sp>
      <p:pic>
        <p:nvPicPr>
          <p:cNvPr id="9" name="Picture 8">
            <a:extLst>
              <a:ext uri="{FF2B5EF4-FFF2-40B4-BE49-F238E27FC236}">
                <a16:creationId xmlns:a16="http://schemas.microsoft.com/office/drawing/2014/main" id="{14EFD232-0A3C-6A49-8C5A-A52910167A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5566" y="5594103"/>
            <a:ext cx="1733093" cy="689222"/>
          </a:xfrm>
          <a:prstGeom prst="rect">
            <a:avLst/>
          </a:prstGeom>
        </p:spPr>
      </p:pic>
    </p:spTree>
    <p:extLst>
      <p:ext uri="{BB962C8B-B14F-4D97-AF65-F5344CB8AC3E}">
        <p14:creationId xmlns:p14="http://schemas.microsoft.com/office/powerpoint/2010/main" val="57763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A7C493-589C-C841-AC42-8215ACB32BC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84C0F03-81DE-40F6-8B2B-165F97389D32}"/>
              </a:ext>
            </a:extLst>
          </p:cNvPr>
          <p:cNvSpPr>
            <a:spLocks noGrp="1"/>
          </p:cNvSpPr>
          <p:nvPr>
            <p:ph type="title" hasCustomPrompt="1"/>
          </p:nvPr>
        </p:nvSpPr>
        <p:spPr>
          <a:xfrm>
            <a:off x="838200" y="4407410"/>
            <a:ext cx="10515600" cy="1865679"/>
          </a:xfrm>
        </p:spPr>
        <p:txBody>
          <a:bodyPr anchor="t">
            <a:normAutofit/>
          </a:bodyPr>
          <a:lstStyle>
            <a:lvl1pPr>
              <a:defRPr sz="5400">
                <a:solidFill>
                  <a:schemeClr val="bg1"/>
                </a:solidFill>
              </a:defRPr>
            </a:lvl1pPr>
          </a:lstStyle>
          <a:p>
            <a:r>
              <a:rPr lang="en-US" dirty="0"/>
              <a:t>Click to insert section header</a:t>
            </a:r>
          </a:p>
        </p:txBody>
      </p:sp>
      <p:sp>
        <p:nvSpPr>
          <p:cNvPr id="3" name="Text Placeholder 2">
            <a:extLst>
              <a:ext uri="{FF2B5EF4-FFF2-40B4-BE49-F238E27FC236}">
                <a16:creationId xmlns:a16="http://schemas.microsoft.com/office/drawing/2014/main" id="{D32EFF09-B482-4C53-9C14-844079885660}"/>
              </a:ext>
            </a:extLst>
          </p:cNvPr>
          <p:cNvSpPr>
            <a:spLocks noGrp="1"/>
          </p:cNvSpPr>
          <p:nvPr>
            <p:ph type="body" idx="1"/>
          </p:nvPr>
        </p:nvSpPr>
        <p:spPr>
          <a:xfrm>
            <a:off x="838200" y="2907794"/>
            <a:ext cx="10515600" cy="1500187"/>
          </a:xfrm>
        </p:spPr>
        <p:txBody>
          <a:bodyPr anchor="b">
            <a:normAutofit/>
          </a:bodyPr>
          <a:lstStyle>
            <a:lvl1pPr marL="0" indent="0">
              <a:buNone/>
              <a:defRPr sz="2800">
                <a:solidFill>
                  <a:schemeClr val="accent3"/>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1339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2962677-F35E-5A44-9730-6B7FBC62D9F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13D70542-BAD9-4527-8274-72EFC34854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AED776-5EF1-40ED-8122-D5295FDD5E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23B4FA-5FF7-49AD-B9DD-8E9CD27F8B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64BAF7-BFF1-4B48-9B36-E731868543BF}"/>
              </a:ext>
            </a:extLst>
          </p:cNvPr>
          <p:cNvSpPr>
            <a:spLocks noGrp="1"/>
          </p:cNvSpPr>
          <p:nvPr>
            <p:ph type="dt" sz="half" idx="10"/>
          </p:nvPr>
        </p:nvSpPr>
        <p:spPr/>
        <p:txBody>
          <a:bodyPr/>
          <a:lstStyle/>
          <a:p>
            <a:fld id="{DB5C3BE7-E80C-4D5C-8EB8-295547A75DAE}" type="datetimeFigureOut">
              <a:rPr lang="en-US" smtClean="0"/>
              <a:t>10/24/2020</a:t>
            </a:fld>
            <a:endParaRPr lang="en-US"/>
          </a:p>
        </p:txBody>
      </p:sp>
      <p:sp>
        <p:nvSpPr>
          <p:cNvPr id="6" name="Footer Placeholder 5">
            <a:extLst>
              <a:ext uri="{FF2B5EF4-FFF2-40B4-BE49-F238E27FC236}">
                <a16:creationId xmlns:a16="http://schemas.microsoft.com/office/drawing/2014/main" id="{B2C6FD7A-B770-489E-9D65-43C10BFACF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52CEAE-2949-49FA-9F6D-C60B6553AF66}"/>
              </a:ext>
            </a:extLst>
          </p:cNvPr>
          <p:cNvSpPr>
            <a:spLocks noGrp="1"/>
          </p:cNvSpPr>
          <p:nvPr>
            <p:ph type="sldNum" sz="quarter" idx="12"/>
          </p:nvPr>
        </p:nvSpPr>
        <p:spPr/>
        <p:txBody>
          <a:bodyPr/>
          <a:lstStyle/>
          <a:p>
            <a:fld id="{A9EDB695-B233-4887-BF2C-7F3BB78C8EBC}" type="slidenum">
              <a:rPr lang="en-US" smtClean="0"/>
              <a:t>‹#›</a:t>
            </a:fld>
            <a:endParaRPr lang="en-US"/>
          </a:p>
        </p:txBody>
      </p:sp>
      <p:pic>
        <p:nvPicPr>
          <p:cNvPr id="8" name="Picture 7">
            <a:extLst>
              <a:ext uri="{FF2B5EF4-FFF2-40B4-BE49-F238E27FC236}">
                <a16:creationId xmlns:a16="http://schemas.microsoft.com/office/drawing/2014/main" id="{B6BB9DFD-786E-2847-9F8A-6E23BBAB3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874410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50FA805-C5EA-8D4A-89BB-A1B060D922B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A949E802-5479-4E91-8145-E11CCBBE490F}"/>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0F94A8-D1EC-428C-B43C-4F8E523843F7}"/>
              </a:ext>
            </a:extLst>
          </p:cNvPr>
          <p:cNvSpPr>
            <a:spLocks noGrp="1"/>
          </p:cNvSpPr>
          <p:nvPr>
            <p:ph type="body" idx="1"/>
          </p:nvPr>
        </p:nvSpPr>
        <p:spPr>
          <a:xfrm>
            <a:off x="839789" y="1681163"/>
            <a:ext cx="5157787" cy="823912"/>
          </a:xfrm>
        </p:spPr>
        <p:txBody>
          <a:bodyPr anchor="b">
            <a:normAutofit/>
          </a:bodyPr>
          <a:lstStyle>
            <a:lvl1pPr marL="0" indent="0">
              <a:buNone/>
              <a:defRPr sz="28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6F5AFD-307B-427D-8FA0-E37F8990BE9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8C8B95-B621-4AB9-BED5-238004F902FE}"/>
              </a:ext>
            </a:extLst>
          </p:cNvPr>
          <p:cNvSpPr>
            <a:spLocks noGrp="1"/>
          </p:cNvSpPr>
          <p:nvPr>
            <p:ph type="body" sz="quarter" idx="3"/>
          </p:nvPr>
        </p:nvSpPr>
        <p:spPr>
          <a:xfrm>
            <a:off x="6172201" y="1681163"/>
            <a:ext cx="5183188" cy="823912"/>
          </a:xfrm>
        </p:spPr>
        <p:txBody>
          <a:bodyPr anchor="b">
            <a:normAutofit/>
          </a:bodyPr>
          <a:lstStyle>
            <a:lvl1pPr marL="0" indent="0">
              <a:buNone/>
              <a:defRPr sz="28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0B85C5-7749-4B64-A0F0-69294B6CEA5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971985-2DE0-4FC9-B144-EF1F8FF7995A}"/>
              </a:ext>
            </a:extLst>
          </p:cNvPr>
          <p:cNvSpPr>
            <a:spLocks noGrp="1"/>
          </p:cNvSpPr>
          <p:nvPr>
            <p:ph type="dt" sz="half" idx="10"/>
          </p:nvPr>
        </p:nvSpPr>
        <p:spPr/>
        <p:txBody>
          <a:bodyPr/>
          <a:lstStyle/>
          <a:p>
            <a:fld id="{DB5C3BE7-E80C-4D5C-8EB8-295547A75DAE}" type="datetimeFigureOut">
              <a:rPr lang="en-US" smtClean="0"/>
              <a:t>10/24/2020</a:t>
            </a:fld>
            <a:endParaRPr lang="en-US"/>
          </a:p>
        </p:txBody>
      </p:sp>
      <p:sp>
        <p:nvSpPr>
          <p:cNvPr id="8" name="Footer Placeholder 7">
            <a:extLst>
              <a:ext uri="{FF2B5EF4-FFF2-40B4-BE49-F238E27FC236}">
                <a16:creationId xmlns:a16="http://schemas.microsoft.com/office/drawing/2014/main" id="{2ED19645-E376-447C-B18A-2A4EA8854B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809BCB-31B7-4751-8EAF-AA50DD1CCA3D}"/>
              </a:ext>
            </a:extLst>
          </p:cNvPr>
          <p:cNvSpPr>
            <a:spLocks noGrp="1"/>
          </p:cNvSpPr>
          <p:nvPr>
            <p:ph type="sldNum" sz="quarter" idx="12"/>
          </p:nvPr>
        </p:nvSpPr>
        <p:spPr/>
        <p:txBody>
          <a:bodyPr/>
          <a:lstStyle/>
          <a:p>
            <a:fld id="{A9EDB695-B233-4887-BF2C-7F3BB78C8EBC}" type="slidenum">
              <a:rPr lang="en-US" smtClean="0"/>
              <a:t>‹#›</a:t>
            </a:fld>
            <a:endParaRPr lang="en-US"/>
          </a:p>
        </p:txBody>
      </p:sp>
      <p:pic>
        <p:nvPicPr>
          <p:cNvPr id="10" name="Picture 9">
            <a:extLst>
              <a:ext uri="{FF2B5EF4-FFF2-40B4-BE49-F238E27FC236}">
                <a16:creationId xmlns:a16="http://schemas.microsoft.com/office/drawing/2014/main" id="{482CDBD5-A7DA-864D-922B-6E499FDDB9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3898365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C0B1895-DF97-EC4E-82DD-352630A874E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9ECF7CDE-623B-4B66-AA24-6CBE9B6420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2E25B4-E103-42F4-8503-0786F3BD3963}"/>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600C98A-4325-4A4F-BE9C-2A7D4E089C2A}"/>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69063E-E048-4D9F-B091-97298D713E89}"/>
              </a:ext>
            </a:extLst>
          </p:cNvPr>
          <p:cNvSpPr>
            <a:spLocks noGrp="1"/>
          </p:cNvSpPr>
          <p:nvPr>
            <p:ph type="dt" sz="half" idx="10"/>
          </p:nvPr>
        </p:nvSpPr>
        <p:spPr/>
        <p:txBody>
          <a:bodyPr/>
          <a:lstStyle/>
          <a:p>
            <a:fld id="{DB5C3BE7-E80C-4D5C-8EB8-295547A75DAE}" type="datetimeFigureOut">
              <a:rPr lang="en-US" smtClean="0"/>
              <a:t>10/24/2020</a:t>
            </a:fld>
            <a:endParaRPr lang="en-US"/>
          </a:p>
        </p:txBody>
      </p:sp>
      <p:sp>
        <p:nvSpPr>
          <p:cNvPr id="6" name="Footer Placeholder 5">
            <a:extLst>
              <a:ext uri="{FF2B5EF4-FFF2-40B4-BE49-F238E27FC236}">
                <a16:creationId xmlns:a16="http://schemas.microsoft.com/office/drawing/2014/main" id="{C0037E77-66B9-4D08-8DAC-5715DD472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6638A1-F14D-4936-AC8C-1D3B59B46566}"/>
              </a:ext>
            </a:extLst>
          </p:cNvPr>
          <p:cNvSpPr>
            <a:spLocks noGrp="1"/>
          </p:cNvSpPr>
          <p:nvPr>
            <p:ph type="sldNum" sz="quarter" idx="12"/>
          </p:nvPr>
        </p:nvSpPr>
        <p:spPr/>
        <p:txBody>
          <a:bodyPr/>
          <a:lstStyle/>
          <a:p>
            <a:fld id="{A9EDB695-B233-4887-BF2C-7F3BB78C8EBC}" type="slidenum">
              <a:rPr lang="en-US" smtClean="0"/>
              <a:t>‹#›</a:t>
            </a:fld>
            <a:endParaRPr lang="en-US"/>
          </a:p>
        </p:txBody>
      </p:sp>
      <p:pic>
        <p:nvPicPr>
          <p:cNvPr id="8" name="Picture 7">
            <a:extLst>
              <a:ext uri="{FF2B5EF4-FFF2-40B4-BE49-F238E27FC236}">
                <a16:creationId xmlns:a16="http://schemas.microsoft.com/office/drawing/2014/main" id="{33E6EA25-A469-4146-BDB1-D2601BC7EF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2371217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4BC3EF-3EA9-E744-BABE-07C0A5546949}"/>
              </a:ext>
            </a:extLst>
          </p:cNvPr>
          <p:cNvSpPr/>
          <p:nvPr userDrawn="1"/>
        </p:nvSpPr>
        <p:spPr>
          <a:xfrm>
            <a:off x="6099048" y="0"/>
            <a:ext cx="6099048" cy="6858000"/>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8" name="Picture 7">
            <a:extLst>
              <a:ext uri="{FF2B5EF4-FFF2-40B4-BE49-F238E27FC236}">
                <a16:creationId xmlns:a16="http://schemas.microsoft.com/office/drawing/2014/main" id="{88414A10-C669-6549-A1EF-76C7953061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pic>
        <p:nvPicPr>
          <p:cNvPr id="10" name="Picture 9">
            <a:extLst>
              <a:ext uri="{FF2B5EF4-FFF2-40B4-BE49-F238E27FC236}">
                <a16:creationId xmlns:a16="http://schemas.microsoft.com/office/drawing/2014/main" id="{B8A35792-033C-0B42-A6E6-BCF85424BC75}"/>
              </a:ext>
            </a:extLst>
          </p:cNvPr>
          <p:cNvPicPr>
            <a:picLocks noChangeAspect="1"/>
          </p:cNvPicPr>
          <p:nvPr userDrawn="1"/>
        </p:nvPicPr>
        <p:blipFill>
          <a:blip r:embed="rId3"/>
          <a:stretch>
            <a:fillRect/>
          </a:stretch>
        </p:blipFill>
        <p:spPr>
          <a:xfrm>
            <a:off x="9969501" y="5841999"/>
            <a:ext cx="2222500" cy="1016000"/>
          </a:xfrm>
          <a:prstGeom prst="rect">
            <a:avLst/>
          </a:prstGeom>
        </p:spPr>
      </p:pic>
      <p:sp>
        <p:nvSpPr>
          <p:cNvPr id="3" name="Picture Placeholder 2">
            <a:extLst>
              <a:ext uri="{FF2B5EF4-FFF2-40B4-BE49-F238E27FC236}">
                <a16:creationId xmlns:a16="http://schemas.microsoft.com/office/drawing/2014/main" id="{8CEB3D25-65B6-46A2-8EE9-4CF25DE6E427}"/>
              </a:ext>
            </a:extLst>
          </p:cNvPr>
          <p:cNvSpPr>
            <a:spLocks noGrp="1"/>
          </p:cNvSpPr>
          <p:nvPr>
            <p:ph type="pic" idx="1"/>
          </p:nvPr>
        </p:nvSpPr>
        <p:spPr>
          <a:xfrm>
            <a:off x="6099048" y="0"/>
            <a:ext cx="6099048" cy="6858000"/>
          </a:xfrm>
        </p:spPr>
        <p:txBody>
          <a:bodyPr/>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C9B74832-7E8D-4469-A2B3-ACA6209E34E9}"/>
              </a:ext>
            </a:extLst>
          </p:cNvPr>
          <p:cNvSpPr>
            <a:spLocks noGrp="1"/>
          </p:cNvSpPr>
          <p:nvPr>
            <p:ph type="dt" sz="half" idx="10"/>
          </p:nvPr>
        </p:nvSpPr>
        <p:spPr/>
        <p:txBody>
          <a:bodyPr/>
          <a:lstStyle/>
          <a:p>
            <a:fld id="{DB5C3BE7-E80C-4D5C-8EB8-295547A75DAE}" type="datetimeFigureOut">
              <a:rPr lang="en-US" smtClean="0"/>
              <a:t>10/24/2020</a:t>
            </a:fld>
            <a:endParaRPr lang="en-US"/>
          </a:p>
        </p:txBody>
      </p:sp>
      <p:sp>
        <p:nvSpPr>
          <p:cNvPr id="6" name="Footer Placeholder 5">
            <a:extLst>
              <a:ext uri="{FF2B5EF4-FFF2-40B4-BE49-F238E27FC236}">
                <a16:creationId xmlns:a16="http://schemas.microsoft.com/office/drawing/2014/main" id="{C484021A-A03E-4E8B-A2F8-FE7B0E798F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6042F4-6D58-4230-8F98-EF0FC7EC31A6}"/>
              </a:ext>
            </a:extLst>
          </p:cNvPr>
          <p:cNvSpPr>
            <a:spLocks noGrp="1"/>
          </p:cNvSpPr>
          <p:nvPr>
            <p:ph type="sldNum" sz="quarter" idx="12"/>
          </p:nvPr>
        </p:nvSpPr>
        <p:spPr/>
        <p:txBody>
          <a:bodyPr/>
          <a:lstStyle/>
          <a:p>
            <a:fld id="{A9EDB695-B233-4887-BF2C-7F3BB78C8EBC}" type="slidenum">
              <a:rPr lang="en-US" smtClean="0"/>
              <a:t>‹#›</a:t>
            </a:fld>
            <a:endParaRPr lang="en-US"/>
          </a:p>
        </p:txBody>
      </p:sp>
      <p:sp>
        <p:nvSpPr>
          <p:cNvPr id="4" name="Text Placeholder 3">
            <a:extLst>
              <a:ext uri="{FF2B5EF4-FFF2-40B4-BE49-F238E27FC236}">
                <a16:creationId xmlns:a16="http://schemas.microsoft.com/office/drawing/2014/main" id="{CF402D6F-433C-4853-A9A9-0AFEADB76C2A}"/>
              </a:ext>
            </a:extLst>
          </p:cNvPr>
          <p:cNvSpPr>
            <a:spLocks noGrp="1"/>
          </p:cNvSpPr>
          <p:nvPr>
            <p:ph type="body" sz="half" idx="2"/>
          </p:nvPr>
        </p:nvSpPr>
        <p:spPr>
          <a:xfrm>
            <a:off x="839788" y="2057400"/>
            <a:ext cx="5004959" cy="3811588"/>
          </a:xfrm>
        </p:spPr>
        <p:txBody>
          <a:bodyPr>
            <a:normAutofit/>
          </a:bodyPr>
          <a:lstStyle>
            <a:lvl1pPr marL="0" indent="0">
              <a:buNone/>
              <a:defRPr sz="2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53C760ED-C6E0-4BB0-BFD5-A83E3DB89A6F}"/>
              </a:ext>
            </a:extLst>
          </p:cNvPr>
          <p:cNvSpPr>
            <a:spLocks noGrp="1"/>
          </p:cNvSpPr>
          <p:nvPr>
            <p:ph type="title" hasCustomPrompt="1"/>
          </p:nvPr>
        </p:nvSpPr>
        <p:spPr>
          <a:xfrm>
            <a:off x="839788" y="457200"/>
            <a:ext cx="5004959" cy="1600200"/>
          </a:xfrm>
        </p:spPr>
        <p:txBody>
          <a:bodyPr anchor="b">
            <a:normAutofit/>
          </a:bodyPr>
          <a:lstStyle>
            <a:lvl1pPr>
              <a:defRPr sz="3600"/>
            </a:lvl1pPr>
          </a:lstStyle>
          <a:p>
            <a:r>
              <a:rPr lang="en-US" dirty="0"/>
              <a:t>Click to add slide title</a:t>
            </a:r>
          </a:p>
        </p:txBody>
      </p:sp>
    </p:spTree>
    <p:extLst>
      <p:ext uri="{BB962C8B-B14F-4D97-AF65-F5344CB8AC3E}">
        <p14:creationId xmlns:p14="http://schemas.microsoft.com/office/powerpoint/2010/main" val="1979715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08EF8D4-E7CC-944C-B26A-C90FBFD21F2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D4AD5E22-B959-4B5E-A82E-A3EA5514A3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404DCF-3D69-461A-A65A-D1DC1311118F}"/>
              </a:ext>
            </a:extLst>
          </p:cNvPr>
          <p:cNvSpPr>
            <a:spLocks noGrp="1"/>
          </p:cNvSpPr>
          <p:nvPr>
            <p:ph type="dt" sz="half" idx="10"/>
          </p:nvPr>
        </p:nvSpPr>
        <p:spPr/>
        <p:txBody>
          <a:bodyPr/>
          <a:lstStyle/>
          <a:p>
            <a:fld id="{DB5C3BE7-E80C-4D5C-8EB8-295547A75DAE}" type="datetimeFigureOut">
              <a:rPr lang="en-US" smtClean="0"/>
              <a:t>10/24/2020</a:t>
            </a:fld>
            <a:endParaRPr lang="en-US"/>
          </a:p>
        </p:txBody>
      </p:sp>
      <p:sp>
        <p:nvSpPr>
          <p:cNvPr id="4" name="Footer Placeholder 3">
            <a:extLst>
              <a:ext uri="{FF2B5EF4-FFF2-40B4-BE49-F238E27FC236}">
                <a16:creationId xmlns:a16="http://schemas.microsoft.com/office/drawing/2014/main" id="{256819A5-4CBC-4639-81D8-4C116B788D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919AC1-069A-48C5-B1D4-FC07630A2A32}"/>
              </a:ext>
            </a:extLst>
          </p:cNvPr>
          <p:cNvSpPr>
            <a:spLocks noGrp="1"/>
          </p:cNvSpPr>
          <p:nvPr>
            <p:ph type="sldNum" sz="quarter" idx="12"/>
          </p:nvPr>
        </p:nvSpPr>
        <p:spPr/>
        <p:txBody>
          <a:bodyPr/>
          <a:lstStyle/>
          <a:p>
            <a:fld id="{A9EDB695-B233-4887-BF2C-7F3BB78C8EBC}" type="slidenum">
              <a:rPr lang="en-US" smtClean="0"/>
              <a:t>‹#›</a:t>
            </a:fld>
            <a:endParaRPr lang="en-US"/>
          </a:p>
        </p:txBody>
      </p:sp>
      <p:pic>
        <p:nvPicPr>
          <p:cNvPr id="6" name="Picture 5">
            <a:extLst>
              <a:ext uri="{FF2B5EF4-FFF2-40B4-BE49-F238E27FC236}">
                <a16:creationId xmlns:a16="http://schemas.microsoft.com/office/drawing/2014/main" id="{B9DBF7BC-BC7A-5248-B04A-EDBD69E124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619535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B816E31-77FA-8949-8661-38BF60CB076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Date Placeholder 1">
            <a:extLst>
              <a:ext uri="{FF2B5EF4-FFF2-40B4-BE49-F238E27FC236}">
                <a16:creationId xmlns:a16="http://schemas.microsoft.com/office/drawing/2014/main" id="{FB744649-15FC-4A75-869D-722F2242C68B}"/>
              </a:ext>
            </a:extLst>
          </p:cNvPr>
          <p:cNvSpPr>
            <a:spLocks noGrp="1"/>
          </p:cNvSpPr>
          <p:nvPr>
            <p:ph type="dt" sz="half" idx="10"/>
          </p:nvPr>
        </p:nvSpPr>
        <p:spPr/>
        <p:txBody>
          <a:bodyPr/>
          <a:lstStyle/>
          <a:p>
            <a:fld id="{DB5C3BE7-E80C-4D5C-8EB8-295547A75DAE}" type="datetimeFigureOut">
              <a:rPr lang="en-US" smtClean="0"/>
              <a:t>10/24/2020</a:t>
            </a:fld>
            <a:endParaRPr lang="en-US"/>
          </a:p>
        </p:txBody>
      </p:sp>
      <p:sp>
        <p:nvSpPr>
          <p:cNvPr id="3" name="Footer Placeholder 2">
            <a:extLst>
              <a:ext uri="{FF2B5EF4-FFF2-40B4-BE49-F238E27FC236}">
                <a16:creationId xmlns:a16="http://schemas.microsoft.com/office/drawing/2014/main" id="{394ED3A8-5E75-473A-AFB8-0C9C108763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0EB949-22D7-473F-AD11-37456B6600CA}"/>
              </a:ext>
            </a:extLst>
          </p:cNvPr>
          <p:cNvSpPr>
            <a:spLocks noGrp="1"/>
          </p:cNvSpPr>
          <p:nvPr>
            <p:ph type="sldNum" sz="quarter" idx="12"/>
          </p:nvPr>
        </p:nvSpPr>
        <p:spPr/>
        <p:txBody>
          <a:bodyPr/>
          <a:lstStyle/>
          <a:p>
            <a:fld id="{A9EDB695-B233-4887-BF2C-7F3BB78C8EBC}" type="slidenum">
              <a:rPr lang="en-US" smtClean="0"/>
              <a:t>‹#›</a:t>
            </a:fld>
            <a:endParaRPr lang="en-US"/>
          </a:p>
        </p:txBody>
      </p:sp>
      <p:pic>
        <p:nvPicPr>
          <p:cNvPr id="5" name="Picture 4">
            <a:extLst>
              <a:ext uri="{FF2B5EF4-FFF2-40B4-BE49-F238E27FC236}">
                <a16:creationId xmlns:a16="http://schemas.microsoft.com/office/drawing/2014/main" id="{AA895AA7-1587-7A44-B6E7-4AAE93B26F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3874624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D274CE-68B4-4471-88A1-7A2F06A4179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EB173B-AA29-42AE-B63E-363191608C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45C3A81-A3FB-407B-9CF7-A75201601059}"/>
              </a:ext>
            </a:extLst>
          </p:cNvPr>
          <p:cNvSpPr>
            <a:spLocks noGrp="1"/>
          </p:cNvSpPr>
          <p:nvPr>
            <p:ph type="dt" sz="half" idx="2"/>
          </p:nvPr>
        </p:nvSpPr>
        <p:spPr>
          <a:xfrm>
            <a:off x="2412480" y="6356352"/>
            <a:ext cx="2743200" cy="365125"/>
          </a:xfrm>
          <a:prstGeom prst="rect">
            <a:avLst/>
          </a:prstGeom>
        </p:spPr>
        <p:txBody>
          <a:bodyPr vert="horz" lIns="91440" tIns="45720" rIns="91440" bIns="45720" rtlCol="0" anchor="ctr"/>
          <a:lstStyle>
            <a:lvl1pPr algn="l">
              <a:defRPr sz="1200" b="1" i="0">
                <a:solidFill>
                  <a:schemeClr val="bg2"/>
                </a:solidFill>
                <a:latin typeface="Franklin Gothic Demi" panose="020B0603020102020204" pitchFamily="34" charset="0"/>
              </a:defRPr>
            </a:lvl1pPr>
          </a:lstStyle>
          <a:p>
            <a:fld id="{DB5C3BE7-E80C-4D5C-8EB8-295547A75DAE}" type="datetimeFigureOut">
              <a:rPr lang="en-US" smtClean="0"/>
              <a:pPr/>
              <a:t>10/24/2020</a:t>
            </a:fld>
            <a:endParaRPr lang="en-US"/>
          </a:p>
        </p:txBody>
      </p:sp>
      <p:sp>
        <p:nvSpPr>
          <p:cNvPr id="5" name="Footer Placeholder 4">
            <a:extLst>
              <a:ext uri="{FF2B5EF4-FFF2-40B4-BE49-F238E27FC236}">
                <a16:creationId xmlns:a16="http://schemas.microsoft.com/office/drawing/2014/main" id="{3DACF0FC-C65B-460D-AB67-064DEA95DAA3}"/>
              </a:ext>
            </a:extLst>
          </p:cNvPr>
          <p:cNvSpPr>
            <a:spLocks noGrp="1"/>
          </p:cNvSpPr>
          <p:nvPr>
            <p:ph type="ftr" sz="quarter" idx="3"/>
          </p:nvPr>
        </p:nvSpPr>
        <p:spPr>
          <a:xfrm>
            <a:off x="5528035" y="6356352"/>
            <a:ext cx="4114800" cy="365125"/>
          </a:xfrm>
          <a:prstGeom prst="rect">
            <a:avLst/>
          </a:prstGeom>
        </p:spPr>
        <p:txBody>
          <a:bodyPr vert="horz" lIns="91440" tIns="45720" rIns="91440" bIns="45720" rtlCol="0" anchor="ctr"/>
          <a:lstStyle>
            <a:lvl1pPr algn="ctr">
              <a:defRPr sz="1200" b="1" i="0">
                <a:solidFill>
                  <a:schemeClr val="bg2"/>
                </a:solidFill>
                <a:latin typeface="Franklin Gothic Demi" panose="020B0603020102020204" pitchFamily="34" charset="0"/>
              </a:defRPr>
            </a:lvl1pPr>
          </a:lstStyle>
          <a:p>
            <a:endParaRPr lang="en-US" dirty="0"/>
          </a:p>
        </p:txBody>
      </p:sp>
      <p:sp>
        <p:nvSpPr>
          <p:cNvPr id="6" name="Slide Number Placeholder 5">
            <a:extLst>
              <a:ext uri="{FF2B5EF4-FFF2-40B4-BE49-F238E27FC236}">
                <a16:creationId xmlns:a16="http://schemas.microsoft.com/office/drawing/2014/main" id="{E4D4809D-D249-4D5C-A9E2-7E6FF603C0D2}"/>
              </a:ext>
            </a:extLst>
          </p:cNvPr>
          <p:cNvSpPr>
            <a:spLocks noGrp="1"/>
          </p:cNvSpPr>
          <p:nvPr>
            <p:ph type="sldNum" sz="quarter" idx="4"/>
          </p:nvPr>
        </p:nvSpPr>
        <p:spPr>
          <a:xfrm>
            <a:off x="9982986" y="6356352"/>
            <a:ext cx="1370815" cy="365125"/>
          </a:xfrm>
          <a:prstGeom prst="rect">
            <a:avLst/>
          </a:prstGeom>
        </p:spPr>
        <p:txBody>
          <a:bodyPr vert="horz" lIns="91440" tIns="45720" rIns="91440" bIns="45720" rtlCol="0" anchor="ctr"/>
          <a:lstStyle>
            <a:lvl1pPr algn="r">
              <a:defRPr sz="1200" b="1" i="0">
                <a:solidFill>
                  <a:schemeClr val="bg2"/>
                </a:solidFill>
                <a:latin typeface="Franklin Gothic Demi" panose="020B0603020102020204" pitchFamily="34" charset="0"/>
              </a:defRPr>
            </a:lvl1pPr>
          </a:lstStyle>
          <a:p>
            <a:fld id="{A9EDB695-B233-4887-BF2C-7F3BB78C8EBC}" type="slidenum">
              <a:rPr lang="en-US" smtClean="0"/>
              <a:pPr/>
              <a:t>‹#›</a:t>
            </a:fld>
            <a:endParaRPr lang="en-US"/>
          </a:p>
        </p:txBody>
      </p:sp>
    </p:spTree>
    <p:extLst>
      <p:ext uri="{BB962C8B-B14F-4D97-AF65-F5344CB8AC3E}">
        <p14:creationId xmlns:p14="http://schemas.microsoft.com/office/powerpoint/2010/main" val="2753850069"/>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6" r:id="rId6"/>
    <p:sldLayoutId id="2147483657" r:id="rId7"/>
    <p:sldLayoutId id="2147483654" r:id="rId8"/>
    <p:sldLayoutId id="2147483655" r:id="rId9"/>
    <p:sldLayoutId id="2147483659" r:id="rId10"/>
    <p:sldLayoutId id="2147483658" r:id="rId11"/>
  </p:sldLayoutIdLst>
  <p:txStyles>
    <p:titleStyle>
      <a:lvl1pPr algn="l" defTabSz="914377" rtl="0" eaLnBrk="1" latinLnBrk="0" hangingPunct="1">
        <a:lnSpc>
          <a:spcPct val="90000"/>
        </a:lnSpc>
        <a:spcBef>
          <a:spcPct val="0"/>
        </a:spcBef>
        <a:buNone/>
        <a:defRPr sz="4400" b="1" i="0" kern="1200">
          <a:solidFill>
            <a:schemeClr val="tx2"/>
          </a:solidFill>
          <a:latin typeface="Franklin Gothic Demi" panose="020B0603020102020204" pitchFamily="34" charset="0"/>
          <a:ea typeface="+mj-ea"/>
          <a:cs typeface="+mj-cs"/>
        </a:defRPr>
      </a:lvl1pPr>
    </p:titleStyle>
    <p:bodyStyle>
      <a:lvl1pPr marL="228594" indent="-228594" algn="l" defTabSz="914377" rtl="0" eaLnBrk="1" latinLnBrk="0" hangingPunct="1">
        <a:lnSpc>
          <a:spcPct val="100000"/>
        </a:lnSpc>
        <a:spcBef>
          <a:spcPts val="1000"/>
        </a:spcBef>
        <a:spcAft>
          <a:spcPts val="100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spcAft>
          <a:spcPts val="500"/>
        </a:spcAft>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hyperlink" Target="mailto:mmcgowan@iup.edu"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mailto:Jenna.hennessey@iup.edu" TargetMode="External"/><Relationship Id="rId5" Type="http://schemas.openxmlformats.org/officeDocument/2006/relationships/hyperlink" Target="mailto:szrv@iup.edu" TargetMode="External"/><Relationship Id="rId4" Type="http://schemas.openxmlformats.org/officeDocument/2006/relationships/hyperlink" Target="mailto:xmzy@iup.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E8A4DB-5B59-9847-87F3-F209E231E388}"/>
              </a:ext>
            </a:extLst>
          </p:cNvPr>
          <p:cNvSpPr>
            <a:spLocks noGrp="1"/>
          </p:cNvSpPr>
          <p:nvPr>
            <p:ph type="ctrTitle"/>
          </p:nvPr>
        </p:nvSpPr>
        <p:spPr/>
        <p:txBody>
          <a:bodyPr>
            <a:normAutofit fontScale="90000"/>
          </a:bodyPr>
          <a:lstStyle/>
          <a:p>
            <a:r>
              <a:rPr lang="en-US" dirty="0">
                <a:latin typeface="+mn-lt"/>
              </a:rPr>
              <a:t>Concurrent and Discriminative Validity of the CPT3 and the WRAML2 in the Assessment of </a:t>
            </a:r>
            <a:r>
              <a:rPr lang="en-US">
                <a:latin typeface="+mn-lt"/>
              </a:rPr>
              <a:t>ADHD</a:t>
            </a:r>
            <a:endParaRPr lang="en-US" dirty="0">
              <a:latin typeface="+mn-lt"/>
            </a:endParaRPr>
          </a:p>
        </p:txBody>
      </p:sp>
      <p:sp>
        <p:nvSpPr>
          <p:cNvPr id="7" name="Subtitle 6">
            <a:extLst>
              <a:ext uri="{FF2B5EF4-FFF2-40B4-BE49-F238E27FC236}">
                <a16:creationId xmlns:a16="http://schemas.microsoft.com/office/drawing/2014/main" id="{99370BC7-CC7C-2445-B8D5-A1181676B50E}"/>
              </a:ext>
            </a:extLst>
          </p:cNvPr>
          <p:cNvSpPr>
            <a:spLocks noGrp="1"/>
          </p:cNvSpPr>
          <p:nvPr>
            <p:ph type="subTitle" idx="1"/>
          </p:nvPr>
        </p:nvSpPr>
        <p:spPr/>
        <p:txBody>
          <a:bodyPr/>
          <a:lstStyle/>
          <a:p>
            <a:r>
              <a:rPr lang="en-US" dirty="0"/>
              <a:t>Rebecca Bosley, Regan Chalk, Jenna Hennessey, &amp; Mark McGowan</a:t>
            </a:r>
          </a:p>
        </p:txBody>
      </p:sp>
      <p:pic>
        <p:nvPicPr>
          <p:cNvPr id="3" name="Audio 2">
            <a:hlinkClick r:id="" action="ppaction://media"/>
            <a:extLst>
              <a:ext uri="{FF2B5EF4-FFF2-40B4-BE49-F238E27FC236}">
                <a16:creationId xmlns:a16="http://schemas.microsoft.com/office/drawing/2014/main" id="{5B551766-B634-4CDF-B47C-AA8F3B9190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64654676"/>
      </p:ext>
    </p:extLst>
  </p:cSld>
  <p:clrMapOvr>
    <a:masterClrMapping/>
  </p:clrMapOvr>
  <mc:AlternateContent xmlns:mc="http://schemas.openxmlformats.org/markup-compatibility/2006">
    <mc:Choice xmlns:p14="http://schemas.microsoft.com/office/powerpoint/2010/main" Requires="p14">
      <p:transition spd="slow" p14:dur="2000" advTm="12549"/>
    </mc:Choice>
    <mc:Fallback>
      <p:transition spd="slow" advTm="12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838200" y="203996"/>
            <a:ext cx="10515600" cy="1325563"/>
          </a:xfrm>
        </p:spPr>
        <p:txBody>
          <a:bodyPr/>
          <a:lstStyle/>
          <a:p>
            <a:r>
              <a:rPr lang="en-US" dirty="0">
                <a:latin typeface="+mn-lt"/>
              </a:rPr>
              <a:t>Introduction</a:t>
            </a:r>
          </a:p>
        </p:txBody>
      </p:sp>
      <p:sp>
        <p:nvSpPr>
          <p:cNvPr id="4" name="Text Placeholder 3">
            <a:extLst>
              <a:ext uri="{FF2B5EF4-FFF2-40B4-BE49-F238E27FC236}">
                <a16:creationId xmlns:a16="http://schemas.microsoft.com/office/drawing/2014/main" id="{B579BAD4-A26F-FE42-BAD5-4BEC1A473E8A}"/>
              </a:ext>
            </a:extLst>
          </p:cNvPr>
          <p:cNvSpPr>
            <a:spLocks noGrp="1"/>
          </p:cNvSpPr>
          <p:nvPr>
            <p:ph type="body" idx="1"/>
          </p:nvPr>
        </p:nvSpPr>
        <p:spPr>
          <a:xfrm>
            <a:off x="865190" y="866778"/>
            <a:ext cx="5157787" cy="823912"/>
          </a:xfrm>
        </p:spPr>
        <p:txBody>
          <a:bodyPr/>
          <a:lstStyle/>
          <a:p>
            <a:r>
              <a:rPr lang="en-US" dirty="0">
                <a:latin typeface="+mn-lt"/>
              </a:rPr>
              <a:t>Background</a:t>
            </a:r>
          </a:p>
        </p:txBody>
      </p:sp>
      <p:sp>
        <p:nvSpPr>
          <p:cNvPr id="2" name="Content Placeholder 1">
            <a:extLst>
              <a:ext uri="{FF2B5EF4-FFF2-40B4-BE49-F238E27FC236}">
                <a16:creationId xmlns:a16="http://schemas.microsoft.com/office/drawing/2014/main" id="{1D396425-66FA-B746-B0CD-4CF9BC8BA392}"/>
              </a:ext>
            </a:extLst>
          </p:cNvPr>
          <p:cNvSpPr>
            <a:spLocks noGrp="1"/>
          </p:cNvSpPr>
          <p:nvPr>
            <p:ph sz="half" idx="2"/>
          </p:nvPr>
        </p:nvSpPr>
        <p:spPr>
          <a:xfrm>
            <a:off x="836610" y="1586706"/>
            <a:ext cx="5157787" cy="3684588"/>
          </a:xfrm>
        </p:spPr>
        <p:txBody>
          <a:bodyPr vert="horz" lIns="91440" tIns="45720" rIns="91440" bIns="45720" rtlCol="0" anchor="t">
            <a:normAutofit fontScale="25000" lnSpcReduction="20000"/>
          </a:bodyPr>
          <a:lstStyle/>
          <a:p>
            <a:pPr marL="0" indent="0" algn="just">
              <a:lnSpc>
                <a:spcPct val="120000"/>
              </a:lnSpc>
              <a:buNone/>
            </a:pPr>
            <a:r>
              <a:rPr lang="en-US" sz="6000" dirty="0"/>
              <a:t>Attention is a multi-faceted construct that serves as a foundation for higher-level cognitive functioning (Sami et al., 2018). Best practice models utilize a multi-dimensional approach, including direct and indirect attentional measures, to evaluate the diverse presentation of ADHD. Direct attention measures are regularly utilized to provide objective evidence of the symptomology of ADHD (</a:t>
            </a:r>
            <a:r>
              <a:rPr lang="en-US" sz="6000" err="1"/>
              <a:t>Gaultieri</a:t>
            </a:r>
            <a:r>
              <a:rPr lang="en-US" sz="6000" dirty="0"/>
              <a:t> </a:t>
            </a:r>
            <a:r>
              <a:rPr lang="en-US" sz="6000"/>
              <a:t>&amp; Johnson, 2005). Cross battery assessments measuring </a:t>
            </a:r>
            <a:r>
              <a:rPr lang="en-US" sz="6000" dirty="0"/>
              <a:t>direct attentional performance are often warranted to adequately assess the multiple components of attention. Due to limited research, it remains unclear the role direct attention cross assessment batteries play in discriminating between clinical and non-clinical presentations of ADHD (</a:t>
            </a:r>
            <a:r>
              <a:rPr lang="en-US" sz="6000" err="1"/>
              <a:t>Curewitz</a:t>
            </a:r>
            <a:r>
              <a:rPr lang="en-US" sz="6000" dirty="0"/>
              <a:t>, 2017).  </a:t>
            </a:r>
          </a:p>
          <a:p>
            <a:pPr marL="0" indent="0">
              <a:buNone/>
            </a:pPr>
            <a:endParaRPr lang="en-US" dirty="0"/>
          </a:p>
        </p:txBody>
      </p:sp>
      <p:sp>
        <p:nvSpPr>
          <p:cNvPr id="5" name="Text Placeholder 4">
            <a:extLst>
              <a:ext uri="{FF2B5EF4-FFF2-40B4-BE49-F238E27FC236}">
                <a16:creationId xmlns:a16="http://schemas.microsoft.com/office/drawing/2014/main" id="{FD9A80E5-10CB-5E40-BBF3-A71C6752BE7A}"/>
              </a:ext>
            </a:extLst>
          </p:cNvPr>
          <p:cNvSpPr>
            <a:spLocks noGrp="1"/>
          </p:cNvSpPr>
          <p:nvPr>
            <p:ph type="body" sz="quarter" idx="3"/>
          </p:nvPr>
        </p:nvSpPr>
        <p:spPr>
          <a:xfrm>
            <a:off x="6169024" y="866778"/>
            <a:ext cx="5183188" cy="823912"/>
          </a:xfrm>
        </p:spPr>
        <p:txBody>
          <a:bodyPr/>
          <a:lstStyle/>
          <a:p>
            <a:r>
              <a:rPr lang="en-US" dirty="0">
                <a:latin typeface="+mn-lt"/>
              </a:rPr>
              <a:t>Evidence Base</a:t>
            </a:r>
          </a:p>
        </p:txBody>
      </p:sp>
      <p:sp>
        <p:nvSpPr>
          <p:cNvPr id="3" name="Content Placeholder 2">
            <a:extLst>
              <a:ext uri="{FF2B5EF4-FFF2-40B4-BE49-F238E27FC236}">
                <a16:creationId xmlns:a16="http://schemas.microsoft.com/office/drawing/2014/main" id="{4B55EE3F-2E94-0E4D-AE05-448B23BB3273}"/>
              </a:ext>
            </a:extLst>
          </p:cNvPr>
          <p:cNvSpPr>
            <a:spLocks noGrp="1"/>
          </p:cNvSpPr>
          <p:nvPr>
            <p:ph sz="quarter" idx="4"/>
          </p:nvPr>
        </p:nvSpPr>
        <p:spPr>
          <a:xfrm>
            <a:off x="6140444" y="1586706"/>
            <a:ext cx="5183188" cy="3684588"/>
          </a:xfrm>
        </p:spPr>
        <p:txBody>
          <a:bodyPr>
            <a:normAutofit fontScale="25000" lnSpcReduction="20000"/>
          </a:bodyPr>
          <a:lstStyle/>
          <a:p>
            <a:pPr marL="0" indent="0" algn="just">
              <a:lnSpc>
                <a:spcPct val="120000"/>
              </a:lnSpc>
              <a:buNone/>
            </a:pPr>
            <a:r>
              <a:rPr lang="en-US" sz="6000" dirty="0"/>
              <a:t>The literature has placed an emphasis on investigating the sensitivity and specificity of indirect measures or multi-dimensional approaches in identifying individuals with ADHD. Limited studies have investigated how direct attention cross assessment batteries of well-known measures, like the CPT3 and WRAML2, contribute to discriminating between clinical and non-clinical presentations of ADHD. As a result, the role of direct attention cross batteries in diagnosing ADHD remains unclear. That said, a review of the existing literature has suggested that the CPT3 displays strong internal consistency as well as discriminative and incremental validity. The CPT3 has been found to improve the ability of rating scales to accurately classify group members with ADHD, especially when used in conjunction with the Conners Continuous Auditory Test of Attention (Conners, 2014). Similarly, the attention and concentration scales on the WRAML2 have been useful in distinguishing between individuals with and without ADHD (Burton, </a:t>
            </a:r>
            <a:r>
              <a:rPr lang="en-US" sz="6000" dirty="0" err="1"/>
              <a:t>Mittenberg</a:t>
            </a:r>
            <a:r>
              <a:rPr lang="en-US" sz="6000" dirty="0"/>
              <a:t>, Gold, &amp; </a:t>
            </a:r>
            <a:r>
              <a:rPr lang="en-US" sz="6000" dirty="0" err="1"/>
              <a:t>Drabman</a:t>
            </a:r>
            <a:r>
              <a:rPr lang="en-US" sz="6000" dirty="0"/>
              <a:t>, 1999; </a:t>
            </a:r>
            <a:r>
              <a:rPr lang="en-US" sz="6000" dirty="0" err="1"/>
              <a:t>Mealer</a:t>
            </a:r>
            <a:r>
              <a:rPr lang="en-US" sz="6000" dirty="0"/>
              <a:t> &amp; Morgan, 1994; Scheffler &amp; Kelley, 1999). </a:t>
            </a:r>
          </a:p>
          <a:p>
            <a:pPr marL="0" indent="0">
              <a:buNone/>
            </a:pPr>
            <a:endParaRPr lang="en-US" dirty="0"/>
          </a:p>
        </p:txBody>
      </p:sp>
      <p:pic>
        <p:nvPicPr>
          <p:cNvPr id="9" name="Audio 8">
            <a:hlinkClick r:id="" action="ppaction://media"/>
            <a:extLst>
              <a:ext uri="{FF2B5EF4-FFF2-40B4-BE49-F238E27FC236}">
                <a16:creationId xmlns:a16="http://schemas.microsoft.com/office/drawing/2014/main" id="{35B70D8B-24A7-489D-964C-19BAE35FF5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66403356"/>
      </p:ext>
    </p:extLst>
  </p:cSld>
  <p:clrMapOvr>
    <a:masterClrMapping/>
  </p:clrMapOvr>
  <mc:AlternateContent xmlns:mc="http://schemas.openxmlformats.org/markup-compatibility/2006">
    <mc:Choice xmlns:p14="http://schemas.microsoft.com/office/powerpoint/2010/main" Requires="p14">
      <p:transition spd="slow" p14:dur="2000" advTm="39881"/>
    </mc:Choice>
    <mc:Fallback>
      <p:transition spd="slow" advTm="39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67E67-1631-3040-B5F4-F0BFA966A46A}"/>
              </a:ext>
            </a:extLst>
          </p:cNvPr>
          <p:cNvSpPr>
            <a:spLocks noGrp="1"/>
          </p:cNvSpPr>
          <p:nvPr>
            <p:ph type="title"/>
          </p:nvPr>
        </p:nvSpPr>
        <p:spPr/>
        <p:txBody>
          <a:bodyPr/>
          <a:lstStyle/>
          <a:p>
            <a:r>
              <a:rPr lang="en-US" dirty="0">
                <a:latin typeface="+mn-lt"/>
              </a:rPr>
              <a:t>Present Study</a:t>
            </a:r>
          </a:p>
        </p:txBody>
      </p:sp>
      <p:sp>
        <p:nvSpPr>
          <p:cNvPr id="8" name="Text Placeholder 7">
            <a:extLst>
              <a:ext uri="{FF2B5EF4-FFF2-40B4-BE49-F238E27FC236}">
                <a16:creationId xmlns:a16="http://schemas.microsoft.com/office/drawing/2014/main" id="{56BB0A02-687E-FA47-9F0E-149ECAC7ACC8}"/>
              </a:ext>
            </a:extLst>
          </p:cNvPr>
          <p:cNvSpPr>
            <a:spLocks noGrp="1"/>
          </p:cNvSpPr>
          <p:nvPr>
            <p:ph type="body" idx="1"/>
          </p:nvPr>
        </p:nvSpPr>
        <p:spPr/>
        <p:txBody>
          <a:bodyPr/>
          <a:lstStyle/>
          <a:p>
            <a:r>
              <a:rPr lang="en-US" dirty="0">
                <a:latin typeface="+mn-lt"/>
              </a:rPr>
              <a:t>Research Questions</a:t>
            </a:r>
            <a:r>
              <a:rPr lang="en-US" dirty="0"/>
              <a:t>	</a:t>
            </a:r>
          </a:p>
        </p:txBody>
      </p:sp>
      <p:sp>
        <p:nvSpPr>
          <p:cNvPr id="9" name="Content Placeholder 8">
            <a:extLst>
              <a:ext uri="{FF2B5EF4-FFF2-40B4-BE49-F238E27FC236}">
                <a16:creationId xmlns:a16="http://schemas.microsoft.com/office/drawing/2014/main" id="{361FC55E-08CA-1743-984B-1E9593501CF2}"/>
              </a:ext>
            </a:extLst>
          </p:cNvPr>
          <p:cNvSpPr>
            <a:spLocks noGrp="1"/>
          </p:cNvSpPr>
          <p:nvPr>
            <p:ph sz="half" idx="2"/>
          </p:nvPr>
        </p:nvSpPr>
        <p:spPr/>
        <p:txBody>
          <a:bodyPr>
            <a:normAutofit/>
          </a:bodyPr>
          <a:lstStyle/>
          <a:p>
            <a:pPr>
              <a:buFont typeface="Wingdings" pitchFamily="2" charset="2"/>
              <a:buChar char="Ø"/>
            </a:pPr>
            <a:r>
              <a:rPr lang="en-US" sz="1600" dirty="0"/>
              <a:t>The first purpose of the study was to examine the concurrent validity between the assessments (CPT3 and WRAML2). </a:t>
            </a:r>
          </a:p>
          <a:p>
            <a:pPr marL="0" indent="0">
              <a:buNone/>
            </a:pPr>
            <a:endParaRPr lang="en-US" sz="1600" dirty="0"/>
          </a:p>
          <a:p>
            <a:pPr>
              <a:buFont typeface="Wingdings" pitchFamily="2" charset="2"/>
              <a:buChar char="Ø"/>
            </a:pPr>
            <a:r>
              <a:rPr lang="en-US" sz="1600" dirty="0"/>
              <a:t>Another purpose of this study was to examine the diagnostic accuracy of the CPT3 and the WRAML2 when used in conjunction. </a:t>
            </a:r>
          </a:p>
        </p:txBody>
      </p:sp>
      <p:sp>
        <p:nvSpPr>
          <p:cNvPr id="10" name="Text Placeholder 9">
            <a:extLst>
              <a:ext uri="{FF2B5EF4-FFF2-40B4-BE49-F238E27FC236}">
                <a16:creationId xmlns:a16="http://schemas.microsoft.com/office/drawing/2014/main" id="{FC29160C-BCFA-AF42-8ABC-BCEA3800F53C}"/>
              </a:ext>
            </a:extLst>
          </p:cNvPr>
          <p:cNvSpPr>
            <a:spLocks noGrp="1"/>
          </p:cNvSpPr>
          <p:nvPr>
            <p:ph type="body" sz="quarter" idx="3"/>
          </p:nvPr>
        </p:nvSpPr>
        <p:spPr/>
        <p:txBody>
          <a:bodyPr/>
          <a:lstStyle/>
          <a:p>
            <a:r>
              <a:rPr lang="en-US" dirty="0"/>
              <a:t>	</a:t>
            </a:r>
            <a:r>
              <a:rPr lang="en-US" dirty="0">
                <a:latin typeface="+mn-lt"/>
              </a:rPr>
              <a:t>Statistical Analyses</a:t>
            </a:r>
          </a:p>
        </p:txBody>
      </p:sp>
      <p:sp>
        <p:nvSpPr>
          <p:cNvPr id="11" name="Content Placeholder 10">
            <a:extLst>
              <a:ext uri="{FF2B5EF4-FFF2-40B4-BE49-F238E27FC236}">
                <a16:creationId xmlns:a16="http://schemas.microsoft.com/office/drawing/2014/main" id="{D6EC44CF-A2CC-684B-BA50-3C5D2FDCAE52}"/>
              </a:ext>
            </a:extLst>
          </p:cNvPr>
          <p:cNvSpPr>
            <a:spLocks noGrp="1"/>
          </p:cNvSpPr>
          <p:nvPr>
            <p:ph sz="quarter" idx="4"/>
          </p:nvPr>
        </p:nvSpPr>
        <p:spPr/>
        <p:txBody>
          <a:bodyPr>
            <a:normAutofit/>
          </a:bodyPr>
          <a:lstStyle/>
          <a:p>
            <a:pPr marL="0" indent="0">
              <a:buNone/>
            </a:pPr>
            <a:r>
              <a:rPr lang="en-US" sz="1600" dirty="0"/>
              <a:t>	A Pearson’s Product-	moment correlational 	analysis was used to examine the correlations 	among the CPT3 and the WRAML2</a:t>
            </a:r>
          </a:p>
          <a:p>
            <a:pPr marL="0" indent="0">
              <a:buNone/>
            </a:pPr>
            <a:r>
              <a:rPr lang="en-US" sz="1600" dirty="0"/>
              <a:t>	</a:t>
            </a:r>
          </a:p>
          <a:p>
            <a:pPr marL="0" indent="0">
              <a:buNone/>
            </a:pPr>
            <a:r>
              <a:rPr lang="en-US" sz="1600" dirty="0"/>
              <a:t>	A discriminant analysis was used to determine 	how well the CPT3 and WRAML2 could 	identify group membership among an 	ADHD population</a:t>
            </a:r>
          </a:p>
        </p:txBody>
      </p:sp>
      <p:sp>
        <p:nvSpPr>
          <p:cNvPr id="12" name="Right Arrow 11">
            <a:extLst>
              <a:ext uri="{FF2B5EF4-FFF2-40B4-BE49-F238E27FC236}">
                <a16:creationId xmlns:a16="http://schemas.microsoft.com/office/drawing/2014/main" id="{69359ADF-6932-4C44-BA24-987EEB11565C}"/>
              </a:ext>
            </a:extLst>
          </p:cNvPr>
          <p:cNvSpPr/>
          <p:nvPr/>
        </p:nvSpPr>
        <p:spPr>
          <a:xfrm>
            <a:off x="5846628" y="2610838"/>
            <a:ext cx="1024326" cy="4787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559770F9-1EE2-594C-A6A2-D3956E07185E}"/>
              </a:ext>
            </a:extLst>
          </p:cNvPr>
          <p:cNvSpPr/>
          <p:nvPr/>
        </p:nvSpPr>
        <p:spPr>
          <a:xfrm>
            <a:off x="5846628" y="4160867"/>
            <a:ext cx="1024326" cy="4787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C525D1A-6A48-8343-8D39-BADA4E3B1638}"/>
              </a:ext>
            </a:extLst>
          </p:cNvPr>
          <p:cNvSpPr txBox="1"/>
          <p:nvPr/>
        </p:nvSpPr>
        <p:spPr>
          <a:xfrm>
            <a:off x="256084" y="2665555"/>
            <a:ext cx="826267" cy="369332"/>
          </a:xfrm>
          <a:prstGeom prst="rect">
            <a:avLst/>
          </a:prstGeom>
          <a:noFill/>
        </p:spPr>
        <p:txBody>
          <a:bodyPr wrap="square" rtlCol="0">
            <a:spAutoFit/>
          </a:bodyPr>
          <a:lstStyle/>
          <a:p>
            <a:r>
              <a:rPr lang="en-US" dirty="0"/>
              <a:t>RQ1:</a:t>
            </a:r>
          </a:p>
        </p:txBody>
      </p:sp>
      <p:sp>
        <p:nvSpPr>
          <p:cNvPr id="4" name="TextBox 3">
            <a:extLst>
              <a:ext uri="{FF2B5EF4-FFF2-40B4-BE49-F238E27FC236}">
                <a16:creationId xmlns:a16="http://schemas.microsoft.com/office/drawing/2014/main" id="{769261EB-54D5-E24E-8BDA-614A6DA6F6DC}"/>
              </a:ext>
            </a:extLst>
          </p:cNvPr>
          <p:cNvSpPr txBox="1"/>
          <p:nvPr/>
        </p:nvSpPr>
        <p:spPr>
          <a:xfrm>
            <a:off x="256084" y="4058277"/>
            <a:ext cx="685886" cy="369332"/>
          </a:xfrm>
          <a:prstGeom prst="rect">
            <a:avLst/>
          </a:prstGeom>
          <a:noFill/>
        </p:spPr>
        <p:txBody>
          <a:bodyPr wrap="square" rtlCol="0">
            <a:spAutoFit/>
          </a:bodyPr>
          <a:lstStyle/>
          <a:p>
            <a:r>
              <a:rPr lang="en-US" dirty="0"/>
              <a:t>RQ2:</a:t>
            </a:r>
          </a:p>
        </p:txBody>
      </p:sp>
      <p:pic>
        <p:nvPicPr>
          <p:cNvPr id="6" name="Audio 5">
            <a:hlinkClick r:id="" action="ppaction://media"/>
            <a:extLst>
              <a:ext uri="{FF2B5EF4-FFF2-40B4-BE49-F238E27FC236}">
                <a16:creationId xmlns:a16="http://schemas.microsoft.com/office/drawing/2014/main" id="{4ACC1EAA-087A-4253-B474-B10E13076D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54869742"/>
      </p:ext>
    </p:extLst>
  </p:cSld>
  <p:clrMapOvr>
    <a:masterClrMapping/>
  </p:clrMapOvr>
  <mc:AlternateContent xmlns:mc="http://schemas.openxmlformats.org/markup-compatibility/2006">
    <mc:Choice xmlns:p14="http://schemas.microsoft.com/office/powerpoint/2010/main" Requires="p14">
      <p:transition spd="slow" p14:dur="2000" advTm="30749"/>
    </mc:Choice>
    <mc:Fallback>
      <p:transition spd="slow" advTm="30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DB486-9164-BC41-B49F-4D61D452D6EF}"/>
              </a:ext>
            </a:extLst>
          </p:cNvPr>
          <p:cNvSpPr>
            <a:spLocks noGrp="1"/>
          </p:cNvSpPr>
          <p:nvPr>
            <p:ph type="title"/>
          </p:nvPr>
        </p:nvSpPr>
        <p:spPr/>
        <p:txBody>
          <a:bodyPr/>
          <a:lstStyle/>
          <a:p>
            <a:r>
              <a:rPr lang="en-US" dirty="0">
                <a:latin typeface="+mn-lt"/>
              </a:rPr>
              <a:t>Methods</a:t>
            </a:r>
          </a:p>
        </p:txBody>
      </p:sp>
      <p:sp>
        <p:nvSpPr>
          <p:cNvPr id="3" name="Content Placeholder 2">
            <a:extLst>
              <a:ext uri="{FF2B5EF4-FFF2-40B4-BE49-F238E27FC236}">
                <a16:creationId xmlns:a16="http://schemas.microsoft.com/office/drawing/2014/main" id="{602EDC14-9AA9-A248-9DBA-C716398639A2}"/>
              </a:ext>
            </a:extLst>
          </p:cNvPr>
          <p:cNvSpPr>
            <a:spLocks noGrp="1"/>
          </p:cNvSpPr>
          <p:nvPr>
            <p:ph sz="half" idx="1"/>
          </p:nvPr>
        </p:nvSpPr>
        <p:spPr/>
        <p:txBody>
          <a:bodyPr vert="horz" lIns="91440" tIns="45720" rIns="91440" bIns="45720" rtlCol="0" anchor="t">
            <a:normAutofit fontScale="55000" lnSpcReduction="20000"/>
          </a:bodyPr>
          <a:lstStyle/>
          <a:p>
            <a:pPr marL="0" indent="0">
              <a:buNone/>
            </a:pPr>
            <a:r>
              <a:rPr lang="en-US" sz="2900" b="1" dirty="0"/>
              <a:t>Participants:</a:t>
            </a:r>
          </a:p>
          <a:p>
            <a:pPr marL="227965" indent="-227965">
              <a:buFont typeface="Wingdings" pitchFamily="2" charset="2"/>
              <a:buChar char="Ø"/>
            </a:pPr>
            <a:r>
              <a:rPr lang="en-US" sz="2900" dirty="0"/>
              <a:t>62 students (26 males, 36 females)</a:t>
            </a:r>
          </a:p>
          <a:p>
            <a:pPr marL="227965" indent="-227965">
              <a:buFont typeface="Wingdings" pitchFamily="2" charset="2"/>
              <a:buChar char="Ø"/>
            </a:pPr>
            <a:r>
              <a:rPr lang="en-US" sz="2900" dirty="0"/>
              <a:t>11-13 years (31 sixth grade, 31 seventh grade)</a:t>
            </a:r>
          </a:p>
          <a:p>
            <a:pPr marL="227965" indent="-227965">
              <a:buFont typeface="Wingdings" pitchFamily="2" charset="2"/>
              <a:buChar char="Ø"/>
            </a:pPr>
            <a:r>
              <a:rPr lang="en-US" sz="2900" dirty="0"/>
              <a:t>9 with prior diagnosis of ADHD (7 males, 2 females).</a:t>
            </a:r>
          </a:p>
          <a:p>
            <a:pPr marL="0" indent="0">
              <a:buNone/>
            </a:pPr>
            <a:r>
              <a:rPr lang="en-US" sz="2900" b="1" dirty="0"/>
              <a:t>Procedures:</a:t>
            </a:r>
          </a:p>
          <a:p>
            <a:pPr marL="227965" indent="-227965">
              <a:buFont typeface="Wingdings" pitchFamily="2" charset="2"/>
              <a:buChar char="Ø"/>
            </a:pPr>
            <a:r>
              <a:rPr lang="en-US" sz="2900" dirty="0"/>
              <a:t>Utilized data from a study examining the efficacy of </a:t>
            </a:r>
            <a:r>
              <a:rPr lang="en-US" sz="2900" err="1"/>
              <a:t>Cogmed</a:t>
            </a:r>
            <a:r>
              <a:rPr lang="en-US" sz="2900" dirty="0"/>
              <a:t> Working Memory Training (CWMT)</a:t>
            </a:r>
          </a:p>
          <a:p>
            <a:pPr marL="227965" indent="-227965">
              <a:buFont typeface="Wingdings" pitchFamily="2" charset="2"/>
              <a:buChar char="Ø"/>
            </a:pPr>
            <a:r>
              <a:rPr lang="en-US" sz="2900"/>
              <a:t>Extracted from pre-intervention phase</a:t>
            </a:r>
          </a:p>
          <a:p>
            <a:pPr marL="227965" indent="-227965">
              <a:buFont typeface="Wingdings" pitchFamily="2" charset="2"/>
              <a:buChar char="Ø"/>
            </a:pPr>
            <a:r>
              <a:rPr lang="en-US" sz="2900" dirty="0"/>
              <a:t>Participants were administered CPT3 and WRAML2 before receiving CWMT</a:t>
            </a:r>
          </a:p>
          <a:p>
            <a:pPr marL="0" indent="0">
              <a:buNone/>
            </a:pPr>
            <a:endParaRPr lang="en-US" b="1" dirty="0"/>
          </a:p>
          <a:p>
            <a:pPr marL="0" indent="0">
              <a:buNone/>
            </a:pPr>
            <a:endParaRPr lang="en-US" dirty="0"/>
          </a:p>
        </p:txBody>
      </p:sp>
      <p:graphicFrame>
        <p:nvGraphicFramePr>
          <p:cNvPr id="5" name="Table 5">
            <a:extLst>
              <a:ext uri="{FF2B5EF4-FFF2-40B4-BE49-F238E27FC236}">
                <a16:creationId xmlns:a16="http://schemas.microsoft.com/office/drawing/2014/main" id="{2DC1D5AF-CC36-7A4E-89CA-72FCEB42965F}"/>
              </a:ext>
            </a:extLst>
          </p:cNvPr>
          <p:cNvGraphicFramePr>
            <a:graphicFrameLocks noGrp="1"/>
          </p:cNvGraphicFramePr>
          <p:nvPr>
            <p:ph sz="half" idx="2"/>
            <p:extLst>
              <p:ext uri="{D42A27DB-BD31-4B8C-83A1-F6EECF244321}">
                <p14:modId xmlns:p14="http://schemas.microsoft.com/office/powerpoint/2010/main" val="3759072652"/>
              </p:ext>
            </p:extLst>
          </p:nvPr>
        </p:nvGraphicFramePr>
        <p:xfrm>
          <a:off x="6349652" y="1825187"/>
          <a:ext cx="5021664" cy="1828696"/>
        </p:xfrm>
        <a:graphic>
          <a:graphicData uri="http://schemas.openxmlformats.org/drawingml/2006/table">
            <a:tbl>
              <a:tblPr firstRow="1" bandRow="1">
                <a:tableStyleId>{5C22544A-7EE6-4342-B048-85BDC9FD1C3A}</a:tableStyleId>
              </a:tblPr>
              <a:tblGrid>
                <a:gridCol w="2510832">
                  <a:extLst>
                    <a:ext uri="{9D8B030D-6E8A-4147-A177-3AD203B41FA5}">
                      <a16:colId xmlns:a16="http://schemas.microsoft.com/office/drawing/2014/main" val="3004995980"/>
                    </a:ext>
                  </a:extLst>
                </a:gridCol>
                <a:gridCol w="2510832">
                  <a:extLst>
                    <a:ext uri="{9D8B030D-6E8A-4147-A177-3AD203B41FA5}">
                      <a16:colId xmlns:a16="http://schemas.microsoft.com/office/drawing/2014/main" val="1557193087"/>
                    </a:ext>
                  </a:extLst>
                </a:gridCol>
              </a:tblGrid>
              <a:tr h="407095">
                <a:tc>
                  <a:txBody>
                    <a:bodyPr/>
                    <a:lstStyle/>
                    <a:p>
                      <a:r>
                        <a:rPr lang="en-US" sz="1600" dirty="0"/>
                        <a:t>Test</a:t>
                      </a:r>
                    </a:p>
                  </a:txBody>
                  <a:tcPr/>
                </a:tc>
                <a:tc>
                  <a:txBody>
                    <a:bodyPr/>
                    <a:lstStyle/>
                    <a:p>
                      <a:r>
                        <a:rPr lang="en-US" sz="1600" dirty="0"/>
                        <a:t>Parts Utilized</a:t>
                      </a:r>
                    </a:p>
                  </a:txBody>
                  <a:tcPr/>
                </a:tc>
                <a:extLst>
                  <a:ext uri="{0D108BD9-81ED-4DB2-BD59-A6C34878D82A}">
                    <a16:rowId xmlns:a16="http://schemas.microsoft.com/office/drawing/2014/main" val="814786418"/>
                  </a:ext>
                </a:extLst>
              </a:tr>
              <a:tr h="842481">
                <a:tc>
                  <a:txBody>
                    <a:bodyPr/>
                    <a:lstStyle/>
                    <a:p>
                      <a:r>
                        <a:rPr lang="en-US" sz="1600" dirty="0"/>
                        <a:t>CPT3</a:t>
                      </a:r>
                    </a:p>
                  </a:txBody>
                  <a:tcPr/>
                </a:tc>
                <a:tc>
                  <a:txBody>
                    <a:bodyPr/>
                    <a:lstStyle/>
                    <a:p>
                      <a:pPr marL="285750" indent="-285750">
                        <a:buFont typeface="Wingdings" pitchFamily="2" charset="2"/>
                        <a:buChar char="Ø"/>
                      </a:pPr>
                      <a:r>
                        <a:rPr lang="en-US" sz="1600" dirty="0"/>
                        <a:t>Detectability</a:t>
                      </a:r>
                    </a:p>
                    <a:p>
                      <a:pPr marL="285750" indent="-285750">
                        <a:buFont typeface="Wingdings" pitchFamily="2" charset="2"/>
                        <a:buChar char="Ø"/>
                      </a:pPr>
                      <a:r>
                        <a:rPr lang="en-US" sz="1600" dirty="0"/>
                        <a:t>Omissions</a:t>
                      </a:r>
                    </a:p>
                    <a:p>
                      <a:pPr marL="285750" indent="-285750">
                        <a:buFont typeface="Wingdings" pitchFamily="2" charset="2"/>
                        <a:buChar char="Ø"/>
                      </a:pPr>
                      <a:r>
                        <a:rPr lang="en-US" sz="1600" dirty="0"/>
                        <a:t>Commissions</a:t>
                      </a:r>
                    </a:p>
                  </a:txBody>
                  <a:tcPr/>
                </a:tc>
                <a:extLst>
                  <a:ext uri="{0D108BD9-81ED-4DB2-BD59-A6C34878D82A}">
                    <a16:rowId xmlns:a16="http://schemas.microsoft.com/office/drawing/2014/main" val="1406165452"/>
                  </a:ext>
                </a:extLst>
              </a:tr>
              <a:tr h="536068">
                <a:tc>
                  <a:txBody>
                    <a:bodyPr/>
                    <a:lstStyle/>
                    <a:p>
                      <a:r>
                        <a:rPr lang="en-US" sz="1600" dirty="0"/>
                        <a:t>WRAML2</a:t>
                      </a:r>
                    </a:p>
                  </a:txBody>
                  <a:tcPr/>
                </a:tc>
                <a:tc>
                  <a:txBody>
                    <a:bodyPr/>
                    <a:lstStyle/>
                    <a:p>
                      <a:pPr marL="285750" indent="-285750">
                        <a:buFont typeface="Wingdings" pitchFamily="2" charset="2"/>
                        <a:buChar char="Ø"/>
                      </a:pPr>
                      <a:r>
                        <a:rPr lang="en-US" sz="1600" dirty="0"/>
                        <a:t>Finger Windows</a:t>
                      </a:r>
                    </a:p>
                    <a:p>
                      <a:pPr marL="285750" indent="-285750">
                        <a:buFont typeface="Wingdings" pitchFamily="2" charset="2"/>
                        <a:buChar char="Ø"/>
                      </a:pPr>
                      <a:r>
                        <a:rPr lang="en-US" sz="1600" dirty="0"/>
                        <a:t>Number Letter</a:t>
                      </a:r>
                    </a:p>
                  </a:txBody>
                  <a:tcPr/>
                </a:tc>
                <a:extLst>
                  <a:ext uri="{0D108BD9-81ED-4DB2-BD59-A6C34878D82A}">
                    <a16:rowId xmlns:a16="http://schemas.microsoft.com/office/drawing/2014/main" val="290622138"/>
                  </a:ext>
                </a:extLst>
              </a:tr>
            </a:tbl>
          </a:graphicData>
        </a:graphic>
      </p:graphicFrame>
      <p:pic>
        <p:nvPicPr>
          <p:cNvPr id="11" name="Audio 10">
            <a:hlinkClick r:id="" action="ppaction://media"/>
            <a:extLst>
              <a:ext uri="{FF2B5EF4-FFF2-40B4-BE49-F238E27FC236}">
                <a16:creationId xmlns:a16="http://schemas.microsoft.com/office/drawing/2014/main" id="{367608B1-C312-4CF7-AE35-0754913E5C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39709113"/>
      </p:ext>
    </p:extLst>
  </p:cSld>
  <p:clrMapOvr>
    <a:masterClrMapping/>
  </p:clrMapOvr>
  <mc:AlternateContent xmlns:mc="http://schemas.openxmlformats.org/markup-compatibility/2006">
    <mc:Choice xmlns:p14="http://schemas.microsoft.com/office/powerpoint/2010/main" Requires="p14">
      <p:transition spd="slow" p14:dur="2000" advTm="48634"/>
    </mc:Choice>
    <mc:Fallback>
      <p:transition spd="slow" advTm="48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A6B04-1ACD-9A4A-8920-09916D85B635}"/>
              </a:ext>
            </a:extLst>
          </p:cNvPr>
          <p:cNvSpPr>
            <a:spLocks noGrp="1"/>
          </p:cNvSpPr>
          <p:nvPr>
            <p:ph type="title"/>
          </p:nvPr>
        </p:nvSpPr>
        <p:spPr/>
        <p:txBody>
          <a:bodyPr/>
          <a:lstStyle/>
          <a:p>
            <a:r>
              <a:rPr lang="en-US" dirty="0">
                <a:latin typeface="+mn-lt"/>
              </a:rPr>
              <a:t>RQ1: Concurrent Validity</a:t>
            </a:r>
          </a:p>
        </p:txBody>
      </p:sp>
      <p:sp>
        <p:nvSpPr>
          <p:cNvPr id="5" name="TextBox 4">
            <a:extLst>
              <a:ext uri="{FF2B5EF4-FFF2-40B4-BE49-F238E27FC236}">
                <a16:creationId xmlns:a16="http://schemas.microsoft.com/office/drawing/2014/main" id="{2DC2549D-B197-E448-91F1-3DBE59CF28D3}"/>
              </a:ext>
            </a:extLst>
          </p:cNvPr>
          <p:cNvSpPr txBox="1"/>
          <p:nvPr/>
        </p:nvSpPr>
        <p:spPr>
          <a:xfrm>
            <a:off x="1186181" y="4476522"/>
            <a:ext cx="9491866" cy="1107996"/>
          </a:xfrm>
          <a:prstGeom prst="rect">
            <a:avLst/>
          </a:prstGeom>
          <a:noFill/>
        </p:spPr>
        <p:txBody>
          <a:bodyPr wrap="square" rtlCol="0">
            <a:spAutoFit/>
          </a:bodyPr>
          <a:lstStyle/>
          <a:p>
            <a:r>
              <a:rPr lang="en-US" sz="1600" i="1" dirty="0"/>
              <a:t>Note: </a:t>
            </a:r>
            <a:r>
              <a:rPr lang="en-US" sz="1600" dirty="0"/>
              <a:t>The significant results for the correlational analysis of the Conner’s  Continuous Performance Test 3</a:t>
            </a:r>
            <a:r>
              <a:rPr lang="en-US" sz="1600" baseline="30000" dirty="0"/>
              <a:t>rd</a:t>
            </a:r>
            <a:r>
              <a:rPr lang="en-US" sz="1600" dirty="0"/>
              <a:t> Edition and the Wide Range Assessment of Memory and Learning 2</a:t>
            </a:r>
            <a:r>
              <a:rPr lang="en-US" sz="1600" baseline="30000" dirty="0"/>
              <a:t>nd</a:t>
            </a:r>
            <a:r>
              <a:rPr lang="en-US" sz="1600" dirty="0"/>
              <a:t> Edition are indicated above with an asterisk.</a:t>
            </a:r>
            <a:r>
              <a:rPr lang="en-US" sz="1600" i="1" dirty="0"/>
              <a:t>* p .001 </a:t>
            </a:r>
            <a:r>
              <a:rPr lang="en-US" sz="1600" dirty="0"/>
              <a:t>Significant at &lt; .001</a:t>
            </a:r>
            <a:endParaRPr lang="en-US" sz="1600" i="1" dirty="0"/>
          </a:p>
          <a:p>
            <a:endParaRPr lang="en-US" dirty="0"/>
          </a:p>
        </p:txBody>
      </p:sp>
      <p:graphicFrame>
        <p:nvGraphicFramePr>
          <p:cNvPr id="7" name="Table 6">
            <a:extLst>
              <a:ext uri="{FF2B5EF4-FFF2-40B4-BE49-F238E27FC236}">
                <a16:creationId xmlns:a16="http://schemas.microsoft.com/office/drawing/2014/main" id="{4E6BCD75-417E-6744-868B-010312CBB9C7}"/>
              </a:ext>
            </a:extLst>
          </p:cNvPr>
          <p:cNvGraphicFramePr>
            <a:graphicFrameLocks noGrp="1"/>
          </p:cNvGraphicFramePr>
          <p:nvPr>
            <p:extLst>
              <p:ext uri="{D42A27DB-BD31-4B8C-83A1-F6EECF244321}">
                <p14:modId xmlns:p14="http://schemas.microsoft.com/office/powerpoint/2010/main" val="2042244567"/>
              </p:ext>
            </p:extLst>
          </p:nvPr>
        </p:nvGraphicFramePr>
        <p:xfrm>
          <a:off x="1186181" y="1599985"/>
          <a:ext cx="9377045" cy="2856231"/>
        </p:xfrm>
        <a:graphic>
          <a:graphicData uri="http://schemas.openxmlformats.org/drawingml/2006/table">
            <a:tbl>
              <a:tblPr firstRow="1" firstCol="1" bandRow="1"/>
              <a:tblGrid>
                <a:gridCol w="2833840">
                  <a:extLst>
                    <a:ext uri="{9D8B030D-6E8A-4147-A177-3AD203B41FA5}">
                      <a16:colId xmlns:a16="http://schemas.microsoft.com/office/drawing/2014/main" val="2960326486"/>
                    </a:ext>
                  </a:extLst>
                </a:gridCol>
                <a:gridCol w="684026">
                  <a:extLst>
                    <a:ext uri="{9D8B030D-6E8A-4147-A177-3AD203B41FA5}">
                      <a16:colId xmlns:a16="http://schemas.microsoft.com/office/drawing/2014/main" val="1856537607"/>
                    </a:ext>
                  </a:extLst>
                </a:gridCol>
                <a:gridCol w="1158859">
                  <a:extLst>
                    <a:ext uri="{9D8B030D-6E8A-4147-A177-3AD203B41FA5}">
                      <a16:colId xmlns:a16="http://schemas.microsoft.com/office/drawing/2014/main" val="2002639550"/>
                    </a:ext>
                  </a:extLst>
                </a:gridCol>
                <a:gridCol w="1159519">
                  <a:extLst>
                    <a:ext uri="{9D8B030D-6E8A-4147-A177-3AD203B41FA5}">
                      <a16:colId xmlns:a16="http://schemas.microsoft.com/office/drawing/2014/main" val="3872910923"/>
                    </a:ext>
                  </a:extLst>
                </a:gridCol>
                <a:gridCol w="278943">
                  <a:extLst>
                    <a:ext uri="{9D8B030D-6E8A-4147-A177-3AD203B41FA5}">
                      <a16:colId xmlns:a16="http://schemas.microsoft.com/office/drawing/2014/main" val="1547441243"/>
                    </a:ext>
                  </a:extLst>
                </a:gridCol>
                <a:gridCol w="919226">
                  <a:extLst>
                    <a:ext uri="{9D8B030D-6E8A-4147-A177-3AD203B41FA5}">
                      <a16:colId xmlns:a16="http://schemas.microsoft.com/office/drawing/2014/main" val="292669833"/>
                    </a:ext>
                  </a:extLst>
                </a:gridCol>
                <a:gridCol w="203589">
                  <a:extLst>
                    <a:ext uri="{9D8B030D-6E8A-4147-A177-3AD203B41FA5}">
                      <a16:colId xmlns:a16="http://schemas.microsoft.com/office/drawing/2014/main" val="946671497"/>
                    </a:ext>
                  </a:extLst>
                </a:gridCol>
                <a:gridCol w="545766">
                  <a:extLst>
                    <a:ext uri="{9D8B030D-6E8A-4147-A177-3AD203B41FA5}">
                      <a16:colId xmlns:a16="http://schemas.microsoft.com/office/drawing/2014/main" val="495608069"/>
                    </a:ext>
                  </a:extLst>
                </a:gridCol>
                <a:gridCol w="371513">
                  <a:extLst>
                    <a:ext uri="{9D8B030D-6E8A-4147-A177-3AD203B41FA5}">
                      <a16:colId xmlns:a16="http://schemas.microsoft.com/office/drawing/2014/main" val="638304701"/>
                    </a:ext>
                  </a:extLst>
                </a:gridCol>
                <a:gridCol w="99394">
                  <a:extLst>
                    <a:ext uri="{9D8B030D-6E8A-4147-A177-3AD203B41FA5}">
                      <a16:colId xmlns:a16="http://schemas.microsoft.com/office/drawing/2014/main" val="3982749764"/>
                    </a:ext>
                  </a:extLst>
                </a:gridCol>
                <a:gridCol w="1122370">
                  <a:extLst>
                    <a:ext uri="{9D8B030D-6E8A-4147-A177-3AD203B41FA5}">
                      <a16:colId xmlns:a16="http://schemas.microsoft.com/office/drawing/2014/main" val="2499869251"/>
                    </a:ext>
                  </a:extLst>
                </a:gridCol>
              </a:tblGrid>
              <a:tr h="321988">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nSpc>
                          <a:spcPct val="107000"/>
                        </a:lnSpc>
                        <a:spcBef>
                          <a:spcPts val="0"/>
                        </a:spcBef>
                        <a:spcAft>
                          <a:spcPts val="0"/>
                        </a:spcAft>
                      </a:pPr>
                      <a:r>
                        <a:rPr lang="en-US" sz="1500" dirty="0">
                          <a:effectLst/>
                          <a:latin typeface="+mn-lt"/>
                          <a:cs typeface="Arial" panose="020B0604020202020204" pitchFamily="34" charset="0"/>
                        </a:rPr>
                        <a:t>Table 1</a:t>
                      </a:r>
                      <a:endParaRPr lang="en-US" sz="1500" i="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4">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gn="ctr">
                        <a:lnSpc>
                          <a:spcPct val="107000"/>
                        </a:lnSpc>
                        <a:spcBef>
                          <a:spcPts val="0"/>
                        </a:spcBef>
                        <a:spcAft>
                          <a:spcPts val="0"/>
                        </a:spcAft>
                      </a:pPr>
                      <a:endParaRPr lang="en-US" sz="15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lnSpc>
                          <a:spcPct val="107000"/>
                        </a:lnSpc>
                        <a:spcBef>
                          <a:spcPts val="0"/>
                        </a:spcBef>
                        <a:spcAft>
                          <a:spcPts val="0"/>
                        </a:spcAft>
                      </a:pPr>
                      <a:endParaRPr lang="en-US" sz="20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pPr marL="0" marR="0" algn="ctr">
                        <a:lnSpc>
                          <a:spcPct val="107000"/>
                        </a:lnSpc>
                        <a:spcBef>
                          <a:spcPts val="0"/>
                        </a:spcBef>
                        <a:spcAft>
                          <a:spcPts val="0"/>
                        </a:spcAft>
                      </a:pPr>
                      <a:endParaRPr lang="en-US" sz="48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pPr marL="0" marR="0" algn="ctr">
                        <a:lnSpc>
                          <a:spcPct val="107000"/>
                        </a:lnSpc>
                        <a:spcBef>
                          <a:spcPts val="0"/>
                        </a:spcBef>
                        <a:spcAft>
                          <a:spcPts val="0"/>
                        </a:spcAft>
                      </a:pPr>
                      <a:endParaRPr lang="en-US" sz="48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gn="ctr">
                        <a:lnSpc>
                          <a:spcPct val="107000"/>
                        </a:lnSpc>
                        <a:spcBef>
                          <a:spcPts val="0"/>
                        </a:spcBef>
                        <a:spcAft>
                          <a:spcPts val="0"/>
                        </a:spcAft>
                      </a:pPr>
                      <a:endParaRPr lang="en-US" sz="15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lnSpc>
                          <a:spcPct val="107000"/>
                        </a:lnSpc>
                        <a:spcBef>
                          <a:spcPts val="0"/>
                        </a:spcBef>
                        <a:spcAft>
                          <a:spcPts val="0"/>
                        </a:spcAft>
                      </a:pPr>
                      <a:endParaRPr lang="en-US" sz="48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gn="ctr">
                        <a:lnSpc>
                          <a:spcPct val="107000"/>
                        </a:lnSpc>
                        <a:spcBef>
                          <a:spcPts val="0"/>
                        </a:spcBef>
                        <a:spcAft>
                          <a:spcPts val="0"/>
                        </a:spcAft>
                      </a:pPr>
                      <a:endParaRPr lang="en-US" sz="15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gn="ctr">
                        <a:lnSpc>
                          <a:spcPct val="107000"/>
                        </a:lnSpc>
                        <a:spcBef>
                          <a:spcPts val="0"/>
                        </a:spcBef>
                        <a:spcAft>
                          <a:spcPts val="0"/>
                        </a:spcAft>
                      </a:pPr>
                      <a:endParaRPr lang="en-US" sz="16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lnSpc>
                          <a:spcPct val="107000"/>
                        </a:lnSpc>
                        <a:spcBef>
                          <a:spcPts val="0"/>
                        </a:spcBef>
                        <a:spcAft>
                          <a:spcPts val="0"/>
                        </a:spcAft>
                      </a:pPr>
                      <a:endParaRPr lang="en-US" sz="48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gn="ctr">
                        <a:lnSpc>
                          <a:spcPct val="107000"/>
                        </a:lnSpc>
                        <a:spcBef>
                          <a:spcPts val="0"/>
                        </a:spcBef>
                        <a:spcAft>
                          <a:spcPts val="0"/>
                        </a:spcAft>
                      </a:pPr>
                      <a:endParaRPr lang="en-US" sz="24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215895853"/>
                  </a:ext>
                </a:extLst>
              </a:tr>
              <a:tr h="375200">
                <a:tc gridSpan="11">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nSpc>
                          <a:spcPct val="107000"/>
                        </a:lnSpc>
                        <a:spcBef>
                          <a:spcPts val="0"/>
                        </a:spcBef>
                        <a:spcAft>
                          <a:spcPts val="0"/>
                        </a:spcAft>
                      </a:pPr>
                      <a:r>
                        <a:rPr lang="en-US" sz="1500" i="1" dirty="0">
                          <a:solidFill>
                            <a:sysClr val="windowText" lastClr="000000"/>
                          </a:solidFill>
                          <a:effectLst/>
                          <a:latin typeface="+mn-lt"/>
                          <a:ea typeface="Calibri" panose="020F0502020204030204" pitchFamily="34" charset="0"/>
                          <a:cs typeface="Arial" panose="020B0604020202020204" pitchFamily="34" charset="0"/>
                        </a:rPr>
                        <a:t>Correlational Analysis of CPT3 and WRAML2</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lnSpc>
                          <a:spcPct val="107000"/>
                        </a:lnSpc>
                        <a:spcBef>
                          <a:spcPts val="0"/>
                        </a:spcBef>
                        <a:spcAft>
                          <a:spcPts val="0"/>
                        </a:spcAft>
                      </a:pPr>
                      <a:endParaRPr lang="en-US" sz="24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a:lnSpc>
                          <a:spcPct val="107000"/>
                        </a:lnSpc>
                        <a:spcBef>
                          <a:spcPts val="0"/>
                        </a:spcBef>
                        <a:spcAft>
                          <a:spcPts val="0"/>
                        </a:spcAft>
                      </a:pPr>
                      <a:endParaRPr lang="en-US" sz="24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1"/>
                    </a:solidFill>
                  </a:tcPr>
                </a:tc>
                <a:tc hMerge="1">
                  <a:txBody>
                    <a:bodyPr/>
                    <a:lstStyle/>
                    <a:p>
                      <a:endParaRPr lang="en-US"/>
                    </a:p>
                  </a:txBody>
                  <a:tcPr/>
                </a:tc>
                <a:tc hMerge="1">
                  <a:txBody>
                    <a:bodyPr/>
                    <a:lstStyle/>
                    <a:p>
                      <a:pPr marL="0" marR="0" algn="ctr">
                        <a:lnSpc>
                          <a:spcPct val="107000"/>
                        </a:lnSpc>
                        <a:spcBef>
                          <a:spcPts val="0"/>
                        </a:spcBef>
                        <a:spcAft>
                          <a:spcPts val="0"/>
                        </a:spcAft>
                      </a:pPr>
                      <a:endParaRPr lang="en-US" sz="24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hMerge="1">
                  <a:txBody>
                    <a:bodyPr/>
                    <a:lstStyle/>
                    <a:p>
                      <a:pPr marL="0" marR="0" algn="ctr">
                        <a:lnSpc>
                          <a:spcPct val="107000"/>
                        </a:lnSpc>
                        <a:spcBef>
                          <a:spcPts val="0"/>
                        </a:spcBef>
                        <a:spcAft>
                          <a:spcPts val="0"/>
                        </a:spcAft>
                      </a:pPr>
                      <a:endParaRPr lang="en-US" sz="24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hMerge="1">
                  <a:txBody>
                    <a:bodyPr/>
                    <a:lstStyle/>
                    <a:p>
                      <a:pPr marL="0" marR="0" algn="ctr">
                        <a:lnSpc>
                          <a:spcPct val="107000"/>
                        </a:lnSpc>
                        <a:spcBef>
                          <a:spcPts val="0"/>
                        </a:spcBef>
                        <a:spcAft>
                          <a:spcPts val="0"/>
                        </a:spcAft>
                      </a:pPr>
                      <a:endParaRPr lang="en-US" sz="24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443442336"/>
                  </a:ext>
                </a:extLst>
              </a:tr>
              <a:tr h="321988">
                <a:tc gridSpan="2">
                  <a:txBody>
                    <a:bodyPr/>
                    <a:lstStyle>
                      <a:lvl1pPr marL="0" algn="l" defTabSz="594366" rtl="0" eaLnBrk="1" latinLnBrk="0" hangingPunct="1">
                        <a:defRPr sz="2300" kern="1200">
                          <a:solidFill>
                            <a:schemeClr val="tx1"/>
                          </a:solidFill>
                          <a:latin typeface="Calibri" panose="020F0502020204030204"/>
                          <a:ea typeface="Arial"/>
                          <a:cs typeface="Arial"/>
                        </a:defRPr>
                      </a:lvl1pPr>
                      <a:lvl2pPr marL="594366" algn="l" defTabSz="594366" rtl="0" eaLnBrk="1" latinLnBrk="0" hangingPunct="1">
                        <a:defRPr sz="2300" kern="1200">
                          <a:solidFill>
                            <a:schemeClr val="tx1"/>
                          </a:solidFill>
                          <a:latin typeface="Calibri" panose="020F0502020204030204"/>
                          <a:ea typeface="Arial"/>
                          <a:cs typeface="Arial"/>
                        </a:defRPr>
                      </a:lvl2pPr>
                      <a:lvl3pPr marL="1188731" algn="l" defTabSz="594366" rtl="0" eaLnBrk="1" latinLnBrk="0" hangingPunct="1">
                        <a:defRPr sz="2300" kern="1200">
                          <a:solidFill>
                            <a:schemeClr val="tx1"/>
                          </a:solidFill>
                          <a:latin typeface="Calibri" panose="020F0502020204030204"/>
                          <a:ea typeface="Arial"/>
                          <a:cs typeface="Arial"/>
                        </a:defRPr>
                      </a:lvl3pPr>
                      <a:lvl4pPr marL="1783097" algn="l" defTabSz="594366" rtl="0" eaLnBrk="1" latinLnBrk="0" hangingPunct="1">
                        <a:defRPr sz="2300" kern="1200">
                          <a:solidFill>
                            <a:schemeClr val="tx1"/>
                          </a:solidFill>
                          <a:latin typeface="Calibri" panose="020F0502020204030204"/>
                          <a:ea typeface="Arial"/>
                          <a:cs typeface="Arial"/>
                        </a:defRPr>
                      </a:lvl4pPr>
                      <a:lvl5pPr marL="2377464" algn="l" defTabSz="594366" rtl="0" eaLnBrk="1" latinLnBrk="0" hangingPunct="1">
                        <a:defRPr sz="2300" kern="1200">
                          <a:solidFill>
                            <a:schemeClr val="tx1"/>
                          </a:solidFill>
                          <a:latin typeface="Calibri" panose="020F0502020204030204"/>
                          <a:ea typeface="Arial"/>
                          <a:cs typeface="Arial"/>
                        </a:defRPr>
                      </a:lvl5pPr>
                      <a:lvl6pPr marL="2971830" algn="l" defTabSz="594366" rtl="0" eaLnBrk="1" latinLnBrk="0" hangingPunct="1">
                        <a:defRPr sz="2300" kern="1200">
                          <a:solidFill>
                            <a:schemeClr val="tx1"/>
                          </a:solidFill>
                          <a:latin typeface="Calibri" panose="020F0502020204030204"/>
                          <a:ea typeface="Arial"/>
                          <a:cs typeface="Arial"/>
                        </a:defRPr>
                      </a:lvl6pPr>
                      <a:lvl7pPr marL="3566195" algn="l" defTabSz="594366" rtl="0" eaLnBrk="1" latinLnBrk="0" hangingPunct="1">
                        <a:defRPr sz="2300" kern="1200">
                          <a:solidFill>
                            <a:schemeClr val="tx1"/>
                          </a:solidFill>
                          <a:latin typeface="Calibri" panose="020F0502020204030204"/>
                          <a:ea typeface="Arial"/>
                          <a:cs typeface="Arial"/>
                        </a:defRPr>
                      </a:lvl7pPr>
                      <a:lvl8pPr marL="4160562" algn="l" defTabSz="594366" rtl="0" eaLnBrk="1" latinLnBrk="0" hangingPunct="1">
                        <a:defRPr sz="2300" kern="1200">
                          <a:solidFill>
                            <a:schemeClr val="tx1"/>
                          </a:solidFill>
                          <a:latin typeface="Calibri" panose="020F0502020204030204"/>
                          <a:ea typeface="Arial"/>
                          <a:cs typeface="Arial"/>
                        </a:defRPr>
                      </a:lvl8pPr>
                      <a:lvl9pPr marL="4754927" algn="l" defTabSz="594366" rtl="0" eaLnBrk="1" latinLnBrk="0" hangingPunct="1">
                        <a:defRPr sz="2300" kern="1200">
                          <a:solidFill>
                            <a:schemeClr val="tx1"/>
                          </a:solidFill>
                          <a:latin typeface="Calibri" panose="020F0502020204030204"/>
                          <a:ea typeface="Arial"/>
                          <a:cs typeface="Arial"/>
                        </a:defRPr>
                      </a:lvl9pPr>
                    </a:lstStyle>
                    <a:p>
                      <a:pPr marL="0" marR="0">
                        <a:lnSpc>
                          <a:spcPct val="107000"/>
                        </a:lnSpc>
                        <a:spcBef>
                          <a:spcPts val="0"/>
                        </a:spcBef>
                        <a:spcAft>
                          <a:spcPts val="0"/>
                        </a:spcAft>
                      </a:pPr>
                      <a:endParaRPr lang="en-US" sz="15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lvl1pPr marL="0" algn="l" defTabSz="594366" rtl="0" eaLnBrk="1" latinLnBrk="0" hangingPunct="1">
                        <a:defRPr sz="2300" kern="1200">
                          <a:solidFill>
                            <a:schemeClr val="tx1"/>
                          </a:solidFill>
                          <a:latin typeface="Calibri" panose="020F0502020204030204"/>
                        </a:defRPr>
                      </a:lvl1pPr>
                      <a:lvl2pPr marL="594366" algn="l" defTabSz="594366" rtl="0" eaLnBrk="1" latinLnBrk="0" hangingPunct="1">
                        <a:defRPr sz="2300" kern="1200">
                          <a:solidFill>
                            <a:schemeClr val="tx1"/>
                          </a:solidFill>
                          <a:latin typeface="Calibri" panose="020F0502020204030204"/>
                        </a:defRPr>
                      </a:lvl2pPr>
                      <a:lvl3pPr marL="1188731" algn="l" defTabSz="594366" rtl="0" eaLnBrk="1" latinLnBrk="0" hangingPunct="1">
                        <a:defRPr sz="2300" kern="1200">
                          <a:solidFill>
                            <a:schemeClr val="tx1"/>
                          </a:solidFill>
                          <a:latin typeface="Calibri" panose="020F0502020204030204"/>
                        </a:defRPr>
                      </a:lvl3pPr>
                      <a:lvl4pPr marL="1783097" algn="l" defTabSz="594366" rtl="0" eaLnBrk="1" latinLnBrk="0" hangingPunct="1">
                        <a:defRPr sz="2300" kern="1200">
                          <a:solidFill>
                            <a:schemeClr val="tx1"/>
                          </a:solidFill>
                          <a:latin typeface="Calibri" panose="020F0502020204030204"/>
                        </a:defRPr>
                      </a:lvl4pPr>
                      <a:lvl5pPr marL="2377464" algn="l" defTabSz="594366" rtl="0" eaLnBrk="1" latinLnBrk="0" hangingPunct="1">
                        <a:defRPr sz="2300" kern="1200">
                          <a:solidFill>
                            <a:schemeClr val="tx1"/>
                          </a:solidFill>
                          <a:latin typeface="Calibri" panose="020F0502020204030204"/>
                        </a:defRPr>
                      </a:lvl5pPr>
                      <a:lvl6pPr marL="2971830" algn="l" defTabSz="594366" rtl="0" eaLnBrk="1" latinLnBrk="0" hangingPunct="1">
                        <a:defRPr sz="2300" kern="1200">
                          <a:solidFill>
                            <a:schemeClr val="tx1"/>
                          </a:solidFill>
                          <a:latin typeface="Calibri" panose="020F0502020204030204"/>
                        </a:defRPr>
                      </a:lvl6pPr>
                      <a:lvl7pPr marL="3566195" algn="l" defTabSz="594366" rtl="0" eaLnBrk="1" latinLnBrk="0" hangingPunct="1">
                        <a:defRPr sz="2300" kern="1200">
                          <a:solidFill>
                            <a:schemeClr val="tx1"/>
                          </a:solidFill>
                          <a:latin typeface="Calibri" panose="020F0502020204030204"/>
                        </a:defRPr>
                      </a:lvl7pPr>
                      <a:lvl8pPr marL="4160562" algn="l" defTabSz="594366" rtl="0" eaLnBrk="1" latinLnBrk="0" hangingPunct="1">
                        <a:defRPr sz="2300" kern="1200">
                          <a:solidFill>
                            <a:schemeClr val="tx1"/>
                          </a:solidFill>
                          <a:latin typeface="Calibri" panose="020F0502020204030204"/>
                        </a:defRPr>
                      </a:lvl8pPr>
                      <a:lvl9pPr marL="4754927" algn="l" defTabSz="594366" rtl="0" eaLnBrk="1" latinLnBrk="0" hangingPunct="1">
                        <a:defRPr sz="2300" kern="1200">
                          <a:solidFill>
                            <a:schemeClr val="tx1"/>
                          </a:solidFill>
                          <a:latin typeface="Calibri" panose="020F0502020204030204"/>
                        </a:defRPr>
                      </a:lvl9pPr>
                    </a:lstStyle>
                    <a:p>
                      <a:pPr marL="0" marR="0" algn="ctr">
                        <a:lnSpc>
                          <a:spcPct val="107000"/>
                        </a:lnSpc>
                        <a:spcBef>
                          <a:spcPts val="0"/>
                        </a:spcBef>
                        <a:spcAft>
                          <a:spcPts val="0"/>
                        </a:spcAft>
                      </a:pPr>
                      <a:r>
                        <a:rPr lang="en-US" sz="2000" dirty="0">
                          <a:solidFill>
                            <a:sysClr val="windowText" lastClr="000000"/>
                          </a:solidFill>
                          <a:effectLst/>
                          <a:latin typeface="+mn-lt"/>
                          <a:ea typeface="Calibri" panose="020F0502020204030204" pitchFamily="34" charset="0"/>
                          <a:cs typeface="Arial" panose="020B0604020202020204" pitchFamily="34" charset="0"/>
                        </a:rPr>
                        <a:t>CPT Detectability</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solidFill>
                  </a:tcPr>
                </a:tc>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gn="l">
                        <a:lnSpc>
                          <a:spcPct val="107000"/>
                        </a:lnSpc>
                        <a:spcBef>
                          <a:spcPts val="0"/>
                        </a:spcBef>
                        <a:spcAft>
                          <a:spcPts val="0"/>
                        </a:spcAft>
                      </a:pPr>
                      <a:r>
                        <a:rPr lang="en-US" sz="1500" dirty="0">
                          <a:solidFill>
                            <a:sysClr val="windowText" lastClr="000000"/>
                          </a:solidFill>
                          <a:effectLst/>
                          <a:latin typeface="+mn-lt"/>
                          <a:ea typeface="Calibri" panose="020F0502020204030204" pitchFamily="34" charset="0"/>
                          <a:cs typeface="Arial" panose="020B0604020202020204" pitchFamily="34" charset="0"/>
                        </a:rPr>
                        <a:t>1.</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algn="l"/>
                      <a:r>
                        <a:rPr lang="en-US" sz="1500" dirty="0">
                          <a:solidFill>
                            <a:sysClr val="windowText" lastClr="000000"/>
                          </a:solidFill>
                          <a:effectLst/>
                          <a:latin typeface="+mn-lt"/>
                          <a:ea typeface="Calibri" panose="020F0502020204030204" pitchFamily="34" charset="0"/>
                          <a:cs typeface="Arial" panose="020B0604020202020204" pitchFamily="34" charset="0"/>
                        </a:rPr>
                        <a:t>2.</a:t>
                      </a:r>
                      <a:endParaRPr lang="en-US" sz="1500" dirty="0">
                        <a:latin typeface="+mn-lt"/>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algn="l"/>
                      <a:r>
                        <a:rPr lang="en-US" sz="1500" dirty="0">
                          <a:solidFill>
                            <a:sysClr val="windowText" lastClr="000000"/>
                          </a:solidFill>
                          <a:effectLst/>
                          <a:latin typeface="+mn-lt"/>
                          <a:ea typeface="Calibri" panose="020F0502020204030204" pitchFamily="34" charset="0"/>
                          <a:cs typeface="Arial" panose="020B0604020202020204" pitchFamily="34" charset="0"/>
                        </a:rPr>
                        <a:t>3.</a:t>
                      </a:r>
                      <a:endParaRPr lang="en-US" sz="1500" dirty="0">
                        <a:latin typeface="+mn-lt"/>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lnSpc>
                          <a:spcPct val="107000"/>
                        </a:lnSpc>
                        <a:spcBef>
                          <a:spcPts val="0"/>
                        </a:spcBef>
                        <a:spcAft>
                          <a:spcPts val="0"/>
                        </a:spcAft>
                      </a:pPr>
                      <a:r>
                        <a:rPr lang="en-US" sz="2000" dirty="0">
                          <a:solidFill>
                            <a:sysClr val="windowText" lastClr="000000"/>
                          </a:solidFill>
                          <a:effectLst/>
                          <a:latin typeface="+mn-lt"/>
                          <a:ea typeface="Calibri" panose="020F0502020204030204" pitchFamily="34" charset="0"/>
                          <a:cs typeface="Arial" panose="020B0604020202020204" pitchFamily="34" charset="0"/>
                        </a:rPr>
                        <a:t>CPT Omissions</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solidFill>
                  </a:tcPr>
                </a:tc>
                <a:tc gridSpan="3">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algn="l"/>
                      <a:r>
                        <a:rPr lang="en-US" sz="1500" dirty="0">
                          <a:solidFill>
                            <a:sysClr val="windowText" lastClr="000000"/>
                          </a:solidFill>
                          <a:effectLst/>
                          <a:latin typeface="+mn-lt"/>
                          <a:ea typeface="Calibri" panose="020F0502020204030204" pitchFamily="34" charset="0"/>
                          <a:cs typeface="Arial" panose="020B0604020202020204" pitchFamily="34" charset="0"/>
                        </a:rPr>
                        <a:t>4.</a:t>
                      </a:r>
                      <a:endParaRPr lang="en-US" sz="1500" dirty="0">
                        <a:latin typeface="+mn-lt"/>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lnSpc>
                          <a:spcPct val="107000"/>
                        </a:lnSpc>
                        <a:spcBef>
                          <a:spcPts val="0"/>
                        </a:spcBef>
                        <a:spcAft>
                          <a:spcPts val="0"/>
                        </a:spcAft>
                      </a:pPr>
                      <a:r>
                        <a:rPr lang="en-US" sz="4800" dirty="0">
                          <a:solidFill>
                            <a:sysClr val="windowText" lastClr="000000"/>
                          </a:solidFill>
                          <a:effectLst/>
                          <a:latin typeface="+mn-lt"/>
                          <a:ea typeface="Calibri" panose="020F0502020204030204" pitchFamily="34" charset="0"/>
                          <a:cs typeface="Arial" panose="020B0604020202020204" pitchFamily="34" charset="0"/>
                        </a:rPr>
                        <a:t>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lvl1pPr marL="0" algn="l" defTabSz="594366" rtl="0" eaLnBrk="1" latinLnBrk="0" hangingPunct="1">
                        <a:defRPr sz="2300" kern="1200">
                          <a:solidFill>
                            <a:schemeClr val="tx1"/>
                          </a:solidFill>
                          <a:latin typeface="Calibri" panose="020F0502020204030204"/>
                        </a:defRPr>
                      </a:lvl1pPr>
                      <a:lvl2pPr marL="594366" algn="l" defTabSz="594366" rtl="0" eaLnBrk="1" latinLnBrk="0" hangingPunct="1">
                        <a:defRPr sz="2300" kern="1200">
                          <a:solidFill>
                            <a:schemeClr val="tx1"/>
                          </a:solidFill>
                          <a:latin typeface="Calibri" panose="020F0502020204030204"/>
                        </a:defRPr>
                      </a:lvl2pPr>
                      <a:lvl3pPr marL="1188731" algn="l" defTabSz="594366" rtl="0" eaLnBrk="1" latinLnBrk="0" hangingPunct="1">
                        <a:defRPr sz="2300" kern="1200">
                          <a:solidFill>
                            <a:schemeClr val="tx1"/>
                          </a:solidFill>
                          <a:latin typeface="Calibri" panose="020F0502020204030204"/>
                        </a:defRPr>
                      </a:lvl3pPr>
                      <a:lvl4pPr marL="1783097" algn="l" defTabSz="594366" rtl="0" eaLnBrk="1" latinLnBrk="0" hangingPunct="1">
                        <a:defRPr sz="2300" kern="1200">
                          <a:solidFill>
                            <a:schemeClr val="tx1"/>
                          </a:solidFill>
                          <a:latin typeface="Calibri" panose="020F0502020204030204"/>
                        </a:defRPr>
                      </a:lvl4pPr>
                      <a:lvl5pPr marL="2377464" algn="l" defTabSz="594366" rtl="0" eaLnBrk="1" latinLnBrk="0" hangingPunct="1">
                        <a:defRPr sz="2300" kern="1200">
                          <a:solidFill>
                            <a:schemeClr val="tx1"/>
                          </a:solidFill>
                          <a:latin typeface="Calibri" panose="020F0502020204030204"/>
                        </a:defRPr>
                      </a:lvl5pPr>
                      <a:lvl6pPr marL="2971830" algn="l" defTabSz="594366" rtl="0" eaLnBrk="1" latinLnBrk="0" hangingPunct="1">
                        <a:defRPr sz="2300" kern="1200">
                          <a:solidFill>
                            <a:schemeClr val="tx1"/>
                          </a:solidFill>
                          <a:latin typeface="Calibri" panose="020F0502020204030204"/>
                        </a:defRPr>
                      </a:lvl6pPr>
                      <a:lvl7pPr marL="3566195" algn="l" defTabSz="594366" rtl="0" eaLnBrk="1" latinLnBrk="0" hangingPunct="1">
                        <a:defRPr sz="2300" kern="1200">
                          <a:solidFill>
                            <a:schemeClr val="tx1"/>
                          </a:solidFill>
                          <a:latin typeface="Calibri" panose="020F0502020204030204"/>
                        </a:defRPr>
                      </a:lvl7pPr>
                      <a:lvl8pPr marL="4160562" algn="l" defTabSz="594366" rtl="0" eaLnBrk="1" latinLnBrk="0" hangingPunct="1">
                        <a:defRPr sz="2300" kern="1200">
                          <a:solidFill>
                            <a:schemeClr val="tx1"/>
                          </a:solidFill>
                          <a:latin typeface="Calibri" panose="020F0502020204030204"/>
                        </a:defRPr>
                      </a:lvl8pPr>
                      <a:lvl9pPr marL="4754927" algn="l" defTabSz="594366" rtl="0" eaLnBrk="1" latinLnBrk="0" hangingPunct="1">
                        <a:defRPr sz="2300" kern="1200">
                          <a:solidFill>
                            <a:schemeClr val="tx1"/>
                          </a:solidFill>
                          <a:latin typeface="Calibri" panose="020F0502020204030204"/>
                        </a:defRPr>
                      </a:lvl9pPr>
                    </a:lstStyle>
                    <a:p>
                      <a:pPr marL="0" marR="0" algn="ctr">
                        <a:lnSpc>
                          <a:spcPct val="107000"/>
                        </a:lnSpc>
                        <a:spcBef>
                          <a:spcPts val="0"/>
                        </a:spcBef>
                        <a:spcAft>
                          <a:spcPts val="0"/>
                        </a:spcAft>
                      </a:pPr>
                      <a:r>
                        <a:rPr lang="en-US" sz="4800" dirty="0">
                          <a:solidFill>
                            <a:sysClr val="windowText" lastClr="000000"/>
                          </a:solidFill>
                          <a:effectLst/>
                          <a:latin typeface="+mn-lt"/>
                          <a:ea typeface="Calibri" panose="020F0502020204030204" pitchFamily="34" charset="0"/>
                          <a:cs typeface="Arial" panose="020B0604020202020204" pitchFamily="34" charset="0"/>
                        </a:rPr>
                        <a:t>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gridSpan="2">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algn="l"/>
                      <a:r>
                        <a:rPr lang="en-US" sz="1500" dirty="0">
                          <a:solidFill>
                            <a:sysClr val="windowText" lastClr="000000"/>
                          </a:solidFill>
                          <a:effectLst/>
                          <a:latin typeface="+mn-lt"/>
                          <a:ea typeface="Calibri" panose="020F0502020204030204" pitchFamily="34" charset="0"/>
                          <a:cs typeface="Arial" panose="020B0604020202020204" pitchFamily="34" charset="0"/>
                        </a:rPr>
                        <a:t>5. </a:t>
                      </a:r>
                      <a:endParaRPr lang="en-US" sz="1500" dirty="0"/>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lnSpc>
                          <a:spcPct val="107000"/>
                        </a:lnSpc>
                        <a:spcBef>
                          <a:spcPts val="0"/>
                        </a:spcBef>
                        <a:spcAft>
                          <a:spcPts val="0"/>
                        </a:spcAft>
                      </a:pPr>
                      <a:r>
                        <a:rPr lang="en-US" sz="4800">
                          <a:solidFill>
                            <a:sysClr val="windowText" lastClr="000000"/>
                          </a:solidFill>
                          <a:effectLst/>
                          <a:latin typeface="+mn-lt"/>
                          <a:ea typeface="Calibri" panose="020F0502020204030204" pitchFamily="34" charset="0"/>
                          <a:cs typeface="Arial" panose="020B0604020202020204" pitchFamily="34" charset="0"/>
                        </a:rPr>
                        <a:t>5. </a:t>
                      </a:r>
                      <a:endParaRPr lang="en-US" sz="48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3812298"/>
                  </a:ext>
                </a:extLst>
              </a:tr>
              <a:tr h="321988">
                <a:tc gridSpan="2">
                  <a:txBody>
                    <a:bodyPr/>
                    <a:lstStyle>
                      <a:lvl1pPr marL="0" algn="l" defTabSz="594366" rtl="0" eaLnBrk="1" latinLnBrk="0" hangingPunct="1">
                        <a:defRPr sz="2300" kern="1200">
                          <a:solidFill>
                            <a:schemeClr val="tx1"/>
                          </a:solidFill>
                          <a:latin typeface="Calibri" panose="020F0502020204030204"/>
                          <a:ea typeface="Arial"/>
                          <a:cs typeface="Arial"/>
                        </a:defRPr>
                      </a:lvl1pPr>
                      <a:lvl2pPr marL="594366" algn="l" defTabSz="594366" rtl="0" eaLnBrk="1" latinLnBrk="0" hangingPunct="1">
                        <a:defRPr sz="2300" kern="1200">
                          <a:solidFill>
                            <a:schemeClr val="tx1"/>
                          </a:solidFill>
                          <a:latin typeface="Calibri" panose="020F0502020204030204"/>
                          <a:ea typeface="Arial"/>
                          <a:cs typeface="Arial"/>
                        </a:defRPr>
                      </a:lvl2pPr>
                      <a:lvl3pPr marL="1188731" algn="l" defTabSz="594366" rtl="0" eaLnBrk="1" latinLnBrk="0" hangingPunct="1">
                        <a:defRPr sz="2300" kern="1200">
                          <a:solidFill>
                            <a:schemeClr val="tx1"/>
                          </a:solidFill>
                          <a:latin typeface="Calibri" panose="020F0502020204030204"/>
                          <a:ea typeface="Arial"/>
                          <a:cs typeface="Arial"/>
                        </a:defRPr>
                      </a:lvl3pPr>
                      <a:lvl4pPr marL="1783097" algn="l" defTabSz="594366" rtl="0" eaLnBrk="1" latinLnBrk="0" hangingPunct="1">
                        <a:defRPr sz="2300" kern="1200">
                          <a:solidFill>
                            <a:schemeClr val="tx1"/>
                          </a:solidFill>
                          <a:latin typeface="Calibri" panose="020F0502020204030204"/>
                          <a:ea typeface="Arial"/>
                          <a:cs typeface="Arial"/>
                        </a:defRPr>
                      </a:lvl4pPr>
                      <a:lvl5pPr marL="2377464" algn="l" defTabSz="594366" rtl="0" eaLnBrk="1" latinLnBrk="0" hangingPunct="1">
                        <a:defRPr sz="2300" kern="1200">
                          <a:solidFill>
                            <a:schemeClr val="tx1"/>
                          </a:solidFill>
                          <a:latin typeface="Calibri" panose="020F0502020204030204"/>
                          <a:ea typeface="Arial"/>
                          <a:cs typeface="Arial"/>
                        </a:defRPr>
                      </a:lvl5pPr>
                      <a:lvl6pPr marL="2971830" algn="l" defTabSz="594366" rtl="0" eaLnBrk="1" latinLnBrk="0" hangingPunct="1">
                        <a:defRPr sz="2300" kern="1200">
                          <a:solidFill>
                            <a:schemeClr val="tx1"/>
                          </a:solidFill>
                          <a:latin typeface="Calibri" panose="020F0502020204030204"/>
                          <a:ea typeface="Arial"/>
                          <a:cs typeface="Arial"/>
                        </a:defRPr>
                      </a:lvl6pPr>
                      <a:lvl7pPr marL="3566195" algn="l" defTabSz="594366" rtl="0" eaLnBrk="1" latinLnBrk="0" hangingPunct="1">
                        <a:defRPr sz="2300" kern="1200">
                          <a:solidFill>
                            <a:schemeClr val="tx1"/>
                          </a:solidFill>
                          <a:latin typeface="Calibri" panose="020F0502020204030204"/>
                          <a:ea typeface="Arial"/>
                          <a:cs typeface="Arial"/>
                        </a:defRPr>
                      </a:lvl7pPr>
                      <a:lvl8pPr marL="4160562" algn="l" defTabSz="594366" rtl="0" eaLnBrk="1" latinLnBrk="0" hangingPunct="1">
                        <a:defRPr sz="2300" kern="1200">
                          <a:solidFill>
                            <a:schemeClr val="tx1"/>
                          </a:solidFill>
                          <a:latin typeface="Calibri" panose="020F0502020204030204"/>
                          <a:ea typeface="Arial"/>
                          <a:cs typeface="Arial"/>
                        </a:defRPr>
                      </a:lvl8pPr>
                      <a:lvl9pPr marL="4754927" algn="l" defTabSz="594366" rtl="0" eaLnBrk="1" latinLnBrk="0" hangingPunct="1">
                        <a:defRPr sz="2300" kern="1200">
                          <a:solidFill>
                            <a:schemeClr val="tx1"/>
                          </a:solidFill>
                          <a:latin typeface="Calibri" panose="020F0502020204030204"/>
                          <a:ea typeface="Arial"/>
                          <a:cs typeface="Arial"/>
                        </a:defRPr>
                      </a:lvl9pPr>
                    </a:lstStyle>
                    <a:p>
                      <a:pPr marL="0" marR="0">
                        <a:lnSpc>
                          <a:spcPct val="107000"/>
                        </a:lnSpc>
                        <a:spcBef>
                          <a:spcPts val="0"/>
                        </a:spcBef>
                        <a:spcAft>
                          <a:spcPts val="0"/>
                        </a:spcAft>
                      </a:pPr>
                      <a:r>
                        <a:rPr lang="en-US" sz="1500" dirty="0">
                          <a:solidFill>
                            <a:sysClr val="windowText" lastClr="000000"/>
                          </a:solidFill>
                          <a:effectLst/>
                          <a:latin typeface="+mn-lt"/>
                          <a:ea typeface="Calibri" panose="020F0502020204030204" pitchFamily="34" charset="0"/>
                          <a:cs typeface="Arial" panose="020B0604020202020204" pitchFamily="34" charset="0"/>
                        </a:rPr>
                        <a:t>1. CPT3 Detectability</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lvl1pPr marL="0" algn="l" defTabSz="594366" rtl="0" eaLnBrk="1" latinLnBrk="0" hangingPunct="1">
                        <a:defRPr sz="2300" kern="1200">
                          <a:solidFill>
                            <a:schemeClr val="tx1"/>
                          </a:solidFill>
                          <a:latin typeface="Calibri" panose="020F0502020204030204"/>
                        </a:defRPr>
                      </a:lvl1pPr>
                      <a:lvl2pPr marL="594366" algn="l" defTabSz="594366" rtl="0" eaLnBrk="1" latinLnBrk="0" hangingPunct="1">
                        <a:defRPr sz="2300" kern="1200">
                          <a:solidFill>
                            <a:schemeClr val="tx1"/>
                          </a:solidFill>
                          <a:latin typeface="Calibri" panose="020F0502020204030204"/>
                        </a:defRPr>
                      </a:lvl2pPr>
                      <a:lvl3pPr marL="1188731" algn="l" defTabSz="594366" rtl="0" eaLnBrk="1" latinLnBrk="0" hangingPunct="1">
                        <a:defRPr sz="2300" kern="1200">
                          <a:solidFill>
                            <a:schemeClr val="tx1"/>
                          </a:solidFill>
                          <a:latin typeface="Calibri" panose="020F0502020204030204"/>
                        </a:defRPr>
                      </a:lvl3pPr>
                      <a:lvl4pPr marL="1783097" algn="l" defTabSz="594366" rtl="0" eaLnBrk="1" latinLnBrk="0" hangingPunct="1">
                        <a:defRPr sz="2300" kern="1200">
                          <a:solidFill>
                            <a:schemeClr val="tx1"/>
                          </a:solidFill>
                          <a:latin typeface="Calibri" panose="020F0502020204030204"/>
                        </a:defRPr>
                      </a:lvl4pPr>
                      <a:lvl5pPr marL="2377464" algn="l" defTabSz="594366" rtl="0" eaLnBrk="1" latinLnBrk="0" hangingPunct="1">
                        <a:defRPr sz="2300" kern="1200">
                          <a:solidFill>
                            <a:schemeClr val="tx1"/>
                          </a:solidFill>
                          <a:latin typeface="Calibri" panose="020F0502020204030204"/>
                        </a:defRPr>
                      </a:lvl5pPr>
                      <a:lvl6pPr marL="2971830" algn="l" defTabSz="594366" rtl="0" eaLnBrk="1" latinLnBrk="0" hangingPunct="1">
                        <a:defRPr sz="2300" kern="1200">
                          <a:solidFill>
                            <a:schemeClr val="tx1"/>
                          </a:solidFill>
                          <a:latin typeface="Calibri" panose="020F0502020204030204"/>
                        </a:defRPr>
                      </a:lvl6pPr>
                      <a:lvl7pPr marL="3566195" algn="l" defTabSz="594366" rtl="0" eaLnBrk="1" latinLnBrk="0" hangingPunct="1">
                        <a:defRPr sz="2300" kern="1200">
                          <a:solidFill>
                            <a:schemeClr val="tx1"/>
                          </a:solidFill>
                          <a:latin typeface="Calibri" panose="020F0502020204030204"/>
                        </a:defRPr>
                      </a:lvl7pPr>
                      <a:lvl8pPr marL="4160562" algn="l" defTabSz="594366" rtl="0" eaLnBrk="1" latinLnBrk="0" hangingPunct="1">
                        <a:defRPr sz="2300" kern="1200">
                          <a:solidFill>
                            <a:schemeClr val="tx1"/>
                          </a:solidFill>
                          <a:latin typeface="Calibri" panose="020F0502020204030204"/>
                        </a:defRPr>
                      </a:lvl8pPr>
                      <a:lvl9pPr marL="4754927" algn="l" defTabSz="594366" rtl="0" eaLnBrk="1" latinLnBrk="0" hangingPunct="1">
                        <a:defRPr sz="2300" kern="1200">
                          <a:solidFill>
                            <a:schemeClr val="tx1"/>
                          </a:solidFill>
                          <a:latin typeface="Calibri" panose="020F0502020204030204"/>
                        </a:defRPr>
                      </a:lvl9pPr>
                    </a:lstStyle>
                    <a:p>
                      <a:pPr marL="0" marR="0" algn="ctr">
                        <a:lnSpc>
                          <a:spcPct val="107000"/>
                        </a:lnSpc>
                        <a:spcBef>
                          <a:spcPts val="0"/>
                        </a:spcBef>
                        <a:spcAft>
                          <a:spcPts val="0"/>
                        </a:spcAft>
                      </a:pPr>
                      <a:r>
                        <a:rPr lang="en-US" sz="2000" dirty="0">
                          <a:effectLst/>
                          <a:latin typeface="+mn-lt"/>
                          <a:cs typeface="Arial" panose="020B0604020202020204" pitchFamily="34" charset="0"/>
                        </a:rPr>
                        <a:t> </a:t>
                      </a:r>
                      <a:endParaRPr lang="en-US" sz="20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gn="l">
                        <a:lnSpc>
                          <a:spcPct val="107000"/>
                        </a:lnSpc>
                        <a:spcBef>
                          <a:spcPts val="0"/>
                        </a:spcBef>
                        <a:spcAft>
                          <a:spcPts val="0"/>
                        </a:spcAft>
                      </a:pPr>
                      <a:r>
                        <a:rPr lang="en-US" sz="1500" dirty="0">
                          <a:effectLst/>
                          <a:latin typeface="+mn-lt"/>
                          <a:cs typeface="Arial" panose="020B0604020202020204" pitchFamily="34" charset="0"/>
                        </a:rPr>
                        <a:t> </a:t>
                      </a:r>
                      <a:endParaRPr lang="en-US" sz="15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algn="l"/>
                      <a:endParaRPr lang="en-US" sz="1500" dirty="0">
                        <a:latin typeface="+mn-lt"/>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algn="l"/>
                      <a:endParaRPr lang="en-US" sz="1500" dirty="0">
                        <a:latin typeface="+mn-lt"/>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lnSpc>
                          <a:spcPct val="107000"/>
                        </a:lnSpc>
                        <a:spcBef>
                          <a:spcPts val="0"/>
                        </a:spcBef>
                        <a:spcAft>
                          <a:spcPts val="0"/>
                        </a:spcAft>
                      </a:pPr>
                      <a:endParaRPr lang="en-US" sz="20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solidFill>
                  </a:tcPr>
                </a:tc>
                <a:tc gridSpan="3">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algn="l"/>
                      <a:r>
                        <a:rPr lang="en-US" sz="1500" dirty="0">
                          <a:effectLst/>
                          <a:latin typeface="+mn-lt"/>
                          <a:cs typeface="Arial" panose="020B0604020202020204" pitchFamily="34" charset="0"/>
                        </a:rPr>
                        <a:t> </a:t>
                      </a:r>
                      <a:endParaRPr lang="en-US" sz="1500" dirty="0">
                        <a:latin typeface="+mn-lt"/>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lnSpc>
                          <a:spcPct val="107000"/>
                        </a:lnSpc>
                        <a:spcBef>
                          <a:spcPts val="0"/>
                        </a:spcBef>
                        <a:spcAft>
                          <a:spcPts val="0"/>
                        </a:spcAft>
                      </a:pPr>
                      <a:endParaRPr lang="en-US" sz="48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lvl1pPr marL="0" algn="l" defTabSz="594366" rtl="0" eaLnBrk="1" latinLnBrk="0" hangingPunct="1">
                        <a:defRPr sz="2300" kern="1200">
                          <a:solidFill>
                            <a:schemeClr val="tx1"/>
                          </a:solidFill>
                          <a:latin typeface="Calibri" panose="020F0502020204030204"/>
                        </a:defRPr>
                      </a:lvl1pPr>
                      <a:lvl2pPr marL="594366" algn="l" defTabSz="594366" rtl="0" eaLnBrk="1" latinLnBrk="0" hangingPunct="1">
                        <a:defRPr sz="2300" kern="1200">
                          <a:solidFill>
                            <a:schemeClr val="tx1"/>
                          </a:solidFill>
                          <a:latin typeface="Calibri" panose="020F0502020204030204"/>
                        </a:defRPr>
                      </a:lvl2pPr>
                      <a:lvl3pPr marL="1188731" algn="l" defTabSz="594366" rtl="0" eaLnBrk="1" latinLnBrk="0" hangingPunct="1">
                        <a:defRPr sz="2300" kern="1200">
                          <a:solidFill>
                            <a:schemeClr val="tx1"/>
                          </a:solidFill>
                          <a:latin typeface="Calibri" panose="020F0502020204030204"/>
                        </a:defRPr>
                      </a:lvl3pPr>
                      <a:lvl4pPr marL="1783097" algn="l" defTabSz="594366" rtl="0" eaLnBrk="1" latinLnBrk="0" hangingPunct="1">
                        <a:defRPr sz="2300" kern="1200">
                          <a:solidFill>
                            <a:schemeClr val="tx1"/>
                          </a:solidFill>
                          <a:latin typeface="Calibri" panose="020F0502020204030204"/>
                        </a:defRPr>
                      </a:lvl4pPr>
                      <a:lvl5pPr marL="2377464" algn="l" defTabSz="594366" rtl="0" eaLnBrk="1" latinLnBrk="0" hangingPunct="1">
                        <a:defRPr sz="2300" kern="1200">
                          <a:solidFill>
                            <a:schemeClr val="tx1"/>
                          </a:solidFill>
                          <a:latin typeface="Calibri" panose="020F0502020204030204"/>
                        </a:defRPr>
                      </a:lvl5pPr>
                      <a:lvl6pPr marL="2971830" algn="l" defTabSz="594366" rtl="0" eaLnBrk="1" latinLnBrk="0" hangingPunct="1">
                        <a:defRPr sz="2300" kern="1200">
                          <a:solidFill>
                            <a:schemeClr val="tx1"/>
                          </a:solidFill>
                          <a:latin typeface="Calibri" panose="020F0502020204030204"/>
                        </a:defRPr>
                      </a:lvl6pPr>
                      <a:lvl7pPr marL="3566195" algn="l" defTabSz="594366" rtl="0" eaLnBrk="1" latinLnBrk="0" hangingPunct="1">
                        <a:defRPr sz="2300" kern="1200">
                          <a:solidFill>
                            <a:schemeClr val="tx1"/>
                          </a:solidFill>
                          <a:latin typeface="Calibri" panose="020F0502020204030204"/>
                        </a:defRPr>
                      </a:lvl7pPr>
                      <a:lvl8pPr marL="4160562" algn="l" defTabSz="594366" rtl="0" eaLnBrk="1" latinLnBrk="0" hangingPunct="1">
                        <a:defRPr sz="2300" kern="1200">
                          <a:solidFill>
                            <a:schemeClr val="tx1"/>
                          </a:solidFill>
                          <a:latin typeface="Calibri" panose="020F0502020204030204"/>
                        </a:defRPr>
                      </a:lvl8pPr>
                      <a:lvl9pPr marL="4754927" algn="l" defTabSz="594366" rtl="0" eaLnBrk="1" latinLnBrk="0" hangingPunct="1">
                        <a:defRPr sz="2300" kern="1200">
                          <a:solidFill>
                            <a:schemeClr val="tx1"/>
                          </a:solidFill>
                          <a:latin typeface="Calibri" panose="020F0502020204030204"/>
                        </a:defRPr>
                      </a:lvl9pPr>
                    </a:lstStyle>
                    <a:p>
                      <a:pPr marL="0" marR="0" algn="ctr">
                        <a:lnSpc>
                          <a:spcPct val="107000"/>
                        </a:lnSpc>
                        <a:spcBef>
                          <a:spcPts val="0"/>
                        </a:spcBef>
                        <a:spcAft>
                          <a:spcPts val="0"/>
                        </a:spcAft>
                      </a:pPr>
                      <a:r>
                        <a:rPr lang="en-US" sz="4800" dirty="0">
                          <a:effectLst/>
                          <a:latin typeface="+mn-lt"/>
                          <a:cs typeface="Arial" panose="020B0604020202020204" pitchFamily="34" charset="0"/>
                        </a:rPr>
                        <a:t> </a:t>
                      </a:r>
                      <a:endParaRPr lang="en-US" sz="48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algn="l"/>
                      <a:endParaRPr lang="en-US" sz="1500" dirty="0"/>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lnSpc>
                          <a:spcPct val="107000"/>
                        </a:lnSpc>
                        <a:spcBef>
                          <a:spcPts val="0"/>
                        </a:spcBef>
                        <a:spcAft>
                          <a:spcPts val="0"/>
                        </a:spcAft>
                      </a:pPr>
                      <a:endParaRPr lang="en-US" sz="48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7343787"/>
                  </a:ext>
                </a:extLst>
              </a:tr>
              <a:tr h="321988">
                <a:tc gridSpan="2">
                  <a:txBody>
                    <a:bodyPr/>
                    <a:lstStyle>
                      <a:lvl1pPr marL="0" algn="l" defTabSz="594366" rtl="0" eaLnBrk="1" latinLnBrk="0" hangingPunct="1">
                        <a:defRPr sz="2300" kern="1200">
                          <a:solidFill>
                            <a:schemeClr val="tx1"/>
                          </a:solidFill>
                          <a:latin typeface="Calibri" panose="020F0502020204030204"/>
                          <a:ea typeface="Arial"/>
                          <a:cs typeface="Arial"/>
                        </a:defRPr>
                      </a:lvl1pPr>
                      <a:lvl2pPr marL="594366" algn="l" defTabSz="594366" rtl="0" eaLnBrk="1" latinLnBrk="0" hangingPunct="1">
                        <a:defRPr sz="2300" kern="1200">
                          <a:solidFill>
                            <a:schemeClr val="tx1"/>
                          </a:solidFill>
                          <a:latin typeface="Calibri" panose="020F0502020204030204"/>
                          <a:ea typeface="Arial"/>
                          <a:cs typeface="Arial"/>
                        </a:defRPr>
                      </a:lvl2pPr>
                      <a:lvl3pPr marL="1188731" algn="l" defTabSz="594366" rtl="0" eaLnBrk="1" latinLnBrk="0" hangingPunct="1">
                        <a:defRPr sz="2300" kern="1200">
                          <a:solidFill>
                            <a:schemeClr val="tx1"/>
                          </a:solidFill>
                          <a:latin typeface="Calibri" panose="020F0502020204030204"/>
                          <a:ea typeface="Arial"/>
                          <a:cs typeface="Arial"/>
                        </a:defRPr>
                      </a:lvl3pPr>
                      <a:lvl4pPr marL="1783097" algn="l" defTabSz="594366" rtl="0" eaLnBrk="1" latinLnBrk="0" hangingPunct="1">
                        <a:defRPr sz="2300" kern="1200">
                          <a:solidFill>
                            <a:schemeClr val="tx1"/>
                          </a:solidFill>
                          <a:latin typeface="Calibri" panose="020F0502020204030204"/>
                          <a:ea typeface="Arial"/>
                          <a:cs typeface="Arial"/>
                        </a:defRPr>
                      </a:lvl4pPr>
                      <a:lvl5pPr marL="2377464" algn="l" defTabSz="594366" rtl="0" eaLnBrk="1" latinLnBrk="0" hangingPunct="1">
                        <a:defRPr sz="2300" kern="1200">
                          <a:solidFill>
                            <a:schemeClr val="tx1"/>
                          </a:solidFill>
                          <a:latin typeface="Calibri" panose="020F0502020204030204"/>
                          <a:ea typeface="Arial"/>
                          <a:cs typeface="Arial"/>
                        </a:defRPr>
                      </a:lvl5pPr>
                      <a:lvl6pPr marL="2971830" algn="l" defTabSz="594366" rtl="0" eaLnBrk="1" latinLnBrk="0" hangingPunct="1">
                        <a:defRPr sz="2300" kern="1200">
                          <a:solidFill>
                            <a:schemeClr val="tx1"/>
                          </a:solidFill>
                          <a:latin typeface="Calibri" panose="020F0502020204030204"/>
                          <a:ea typeface="Arial"/>
                          <a:cs typeface="Arial"/>
                        </a:defRPr>
                      </a:lvl6pPr>
                      <a:lvl7pPr marL="3566195" algn="l" defTabSz="594366" rtl="0" eaLnBrk="1" latinLnBrk="0" hangingPunct="1">
                        <a:defRPr sz="2300" kern="1200">
                          <a:solidFill>
                            <a:schemeClr val="tx1"/>
                          </a:solidFill>
                          <a:latin typeface="Calibri" panose="020F0502020204030204"/>
                          <a:ea typeface="Arial"/>
                          <a:cs typeface="Arial"/>
                        </a:defRPr>
                      </a:lvl7pPr>
                      <a:lvl8pPr marL="4160562" algn="l" defTabSz="594366" rtl="0" eaLnBrk="1" latinLnBrk="0" hangingPunct="1">
                        <a:defRPr sz="2300" kern="1200">
                          <a:solidFill>
                            <a:schemeClr val="tx1"/>
                          </a:solidFill>
                          <a:latin typeface="Calibri" panose="020F0502020204030204"/>
                          <a:ea typeface="Arial"/>
                          <a:cs typeface="Arial"/>
                        </a:defRPr>
                      </a:lvl8pPr>
                      <a:lvl9pPr marL="4754927" algn="l" defTabSz="594366" rtl="0" eaLnBrk="1" latinLnBrk="0" hangingPunct="1">
                        <a:defRPr sz="2300" kern="1200">
                          <a:solidFill>
                            <a:schemeClr val="tx1"/>
                          </a:solidFill>
                          <a:latin typeface="Calibri" panose="020F0502020204030204"/>
                          <a:ea typeface="Arial"/>
                          <a:cs typeface="Arial"/>
                        </a:defRPr>
                      </a:lvl9pPr>
                    </a:lstStyle>
                    <a:p>
                      <a:pPr marL="0" marR="0">
                        <a:lnSpc>
                          <a:spcPct val="107000"/>
                        </a:lnSpc>
                        <a:spcBef>
                          <a:spcPts val="0"/>
                        </a:spcBef>
                        <a:spcAft>
                          <a:spcPts val="0"/>
                        </a:spcAft>
                      </a:pPr>
                      <a:r>
                        <a:rPr lang="en-US" sz="1500" dirty="0">
                          <a:effectLst/>
                          <a:latin typeface="+mn-lt"/>
                          <a:cs typeface="Arial" panose="020B0604020202020204" pitchFamily="34" charset="0"/>
                        </a:rPr>
                        <a:t>2. CPT3 Omissions   </a:t>
                      </a:r>
                      <a:endParaRPr lang="en-US" sz="15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lvl1pPr marL="0" algn="l" defTabSz="594366" rtl="0" eaLnBrk="1" latinLnBrk="0" hangingPunct="1">
                        <a:defRPr sz="2300" kern="1200">
                          <a:solidFill>
                            <a:schemeClr val="tx1"/>
                          </a:solidFill>
                          <a:latin typeface="Calibri" panose="020F0502020204030204"/>
                        </a:defRPr>
                      </a:lvl1pPr>
                      <a:lvl2pPr marL="594366" algn="l" defTabSz="594366" rtl="0" eaLnBrk="1" latinLnBrk="0" hangingPunct="1">
                        <a:defRPr sz="2300" kern="1200">
                          <a:solidFill>
                            <a:schemeClr val="tx1"/>
                          </a:solidFill>
                          <a:latin typeface="Calibri" panose="020F0502020204030204"/>
                        </a:defRPr>
                      </a:lvl2pPr>
                      <a:lvl3pPr marL="1188731" algn="l" defTabSz="594366" rtl="0" eaLnBrk="1" latinLnBrk="0" hangingPunct="1">
                        <a:defRPr sz="2300" kern="1200">
                          <a:solidFill>
                            <a:schemeClr val="tx1"/>
                          </a:solidFill>
                          <a:latin typeface="Calibri" panose="020F0502020204030204"/>
                        </a:defRPr>
                      </a:lvl3pPr>
                      <a:lvl4pPr marL="1783097" algn="l" defTabSz="594366" rtl="0" eaLnBrk="1" latinLnBrk="0" hangingPunct="1">
                        <a:defRPr sz="2300" kern="1200">
                          <a:solidFill>
                            <a:schemeClr val="tx1"/>
                          </a:solidFill>
                          <a:latin typeface="Calibri" panose="020F0502020204030204"/>
                        </a:defRPr>
                      </a:lvl4pPr>
                      <a:lvl5pPr marL="2377464" algn="l" defTabSz="594366" rtl="0" eaLnBrk="1" latinLnBrk="0" hangingPunct="1">
                        <a:defRPr sz="2300" kern="1200">
                          <a:solidFill>
                            <a:schemeClr val="tx1"/>
                          </a:solidFill>
                          <a:latin typeface="Calibri" panose="020F0502020204030204"/>
                        </a:defRPr>
                      </a:lvl5pPr>
                      <a:lvl6pPr marL="2971830" algn="l" defTabSz="594366" rtl="0" eaLnBrk="1" latinLnBrk="0" hangingPunct="1">
                        <a:defRPr sz="2300" kern="1200">
                          <a:solidFill>
                            <a:schemeClr val="tx1"/>
                          </a:solidFill>
                          <a:latin typeface="Calibri" panose="020F0502020204030204"/>
                        </a:defRPr>
                      </a:lvl6pPr>
                      <a:lvl7pPr marL="3566195" algn="l" defTabSz="594366" rtl="0" eaLnBrk="1" latinLnBrk="0" hangingPunct="1">
                        <a:defRPr sz="2300" kern="1200">
                          <a:solidFill>
                            <a:schemeClr val="tx1"/>
                          </a:solidFill>
                          <a:latin typeface="Calibri" panose="020F0502020204030204"/>
                        </a:defRPr>
                      </a:lvl7pPr>
                      <a:lvl8pPr marL="4160562" algn="l" defTabSz="594366" rtl="0" eaLnBrk="1" latinLnBrk="0" hangingPunct="1">
                        <a:defRPr sz="2300" kern="1200">
                          <a:solidFill>
                            <a:schemeClr val="tx1"/>
                          </a:solidFill>
                          <a:latin typeface="Calibri" panose="020F0502020204030204"/>
                        </a:defRPr>
                      </a:lvl8pPr>
                      <a:lvl9pPr marL="4754927" algn="l" defTabSz="594366" rtl="0" eaLnBrk="1" latinLnBrk="0" hangingPunct="1">
                        <a:defRPr sz="2300" kern="1200">
                          <a:solidFill>
                            <a:schemeClr val="tx1"/>
                          </a:solidFill>
                          <a:latin typeface="Calibri" panose="020F0502020204030204"/>
                        </a:defRPr>
                      </a:lvl9pPr>
                    </a:lstStyle>
                    <a:p>
                      <a:pPr marL="0" marR="0" algn="ctr">
                        <a:lnSpc>
                          <a:spcPct val="107000"/>
                        </a:lnSpc>
                        <a:spcBef>
                          <a:spcPts val="0"/>
                        </a:spcBef>
                        <a:spcAft>
                          <a:spcPts val="0"/>
                        </a:spcAft>
                      </a:pPr>
                      <a:endParaRPr lang="en-US" sz="20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gn="l">
                        <a:lnSpc>
                          <a:spcPct val="107000"/>
                        </a:lnSpc>
                        <a:spcBef>
                          <a:spcPts val="0"/>
                        </a:spcBef>
                        <a:spcAft>
                          <a:spcPts val="0"/>
                        </a:spcAft>
                      </a:pPr>
                      <a:r>
                        <a:rPr lang="en-US" sz="1500" b="0" dirty="0">
                          <a:solidFill>
                            <a:sysClr val="windowText" lastClr="000000"/>
                          </a:solidFill>
                          <a:effectLst/>
                          <a:latin typeface="+mn-lt"/>
                          <a:ea typeface="Calibri" panose="020F0502020204030204" pitchFamily="34" charset="0"/>
                          <a:cs typeface="Arial" panose="020B0604020202020204" pitchFamily="34" charset="0"/>
                        </a:rPr>
                        <a:t>.787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algn="l"/>
                      <a:endParaRPr lang="en-US" sz="1500" dirty="0">
                        <a:latin typeface="+mn-lt"/>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algn="l"/>
                      <a:endParaRPr lang="en-US" sz="1500" dirty="0">
                        <a:latin typeface="+mn-lt"/>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lnSpc>
                          <a:spcPct val="107000"/>
                        </a:lnSpc>
                        <a:spcBef>
                          <a:spcPts val="0"/>
                        </a:spcBef>
                        <a:spcAft>
                          <a:spcPts val="0"/>
                        </a:spcAft>
                      </a:pPr>
                      <a:endParaRPr lang="en-US" sz="20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gridSpan="3">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algn="l"/>
                      <a:endParaRPr lang="en-US" sz="1500" dirty="0">
                        <a:latin typeface="+mn-lt"/>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lnSpc>
                          <a:spcPct val="107000"/>
                        </a:lnSpc>
                        <a:spcBef>
                          <a:spcPts val="0"/>
                        </a:spcBef>
                        <a:spcAft>
                          <a:spcPts val="0"/>
                        </a:spcAft>
                      </a:pPr>
                      <a:endParaRPr lang="en-US" sz="48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lvl1pPr marL="0" algn="l" defTabSz="594366" rtl="0" eaLnBrk="1" latinLnBrk="0" hangingPunct="1">
                        <a:defRPr sz="2300" kern="1200">
                          <a:solidFill>
                            <a:schemeClr val="tx1"/>
                          </a:solidFill>
                          <a:latin typeface="Calibri" panose="020F0502020204030204"/>
                        </a:defRPr>
                      </a:lvl1pPr>
                      <a:lvl2pPr marL="594366" algn="l" defTabSz="594366" rtl="0" eaLnBrk="1" latinLnBrk="0" hangingPunct="1">
                        <a:defRPr sz="2300" kern="1200">
                          <a:solidFill>
                            <a:schemeClr val="tx1"/>
                          </a:solidFill>
                          <a:latin typeface="Calibri" panose="020F0502020204030204"/>
                        </a:defRPr>
                      </a:lvl2pPr>
                      <a:lvl3pPr marL="1188731" algn="l" defTabSz="594366" rtl="0" eaLnBrk="1" latinLnBrk="0" hangingPunct="1">
                        <a:defRPr sz="2300" kern="1200">
                          <a:solidFill>
                            <a:schemeClr val="tx1"/>
                          </a:solidFill>
                          <a:latin typeface="Calibri" panose="020F0502020204030204"/>
                        </a:defRPr>
                      </a:lvl3pPr>
                      <a:lvl4pPr marL="1783097" algn="l" defTabSz="594366" rtl="0" eaLnBrk="1" latinLnBrk="0" hangingPunct="1">
                        <a:defRPr sz="2300" kern="1200">
                          <a:solidFill>
                            <a:schemeClr val="tx1"/>
                          </a:solidFill>
                          <a:latin typeface="Calibri" panose="020F0502020204030204"/>
                        </a:defRPr>
                      </a:lvl4pPr>
                      <a:lvl5pPr marL="2377464" algn="l" defTabSz="594366" rtl="0" eaLnBrk="1" latinLnBrk="0" hangingPunct="1">
                        <a:defRPr sz="2300" kern="1200">
                          <a:solidFill>
                            <a:schemeClr val="tx1"/>
                          </a:solidFill>
                          <a:latin typeface="Calibri" panose="020F0502020204030204"/>
                        </a:defRPr>
                      </a:lvl5pPr>
                      <a:lvl6pPr marL="2971830" algn="l" defTabSz="594366" rtl="0" eaLnBrk="1" latinLnBrk="0" hangingPunct="1">
                        <a:defRPr sz="2300" kern="1200">
                          <a:solidFill>
                            <a:schemeClr val="tx1"/>
                          </a:solidFill>
                          <a:latin typeface="Calibri" panose="020F0502020204030204"/>
                        </a:defRPr>
                      </a:lvl6pPr>
                      <a:lvl7pPr marL="3566195" algn="l" defTabSz="594366" rtl="0" eaLnBrk="1" latinLnBrk="0" hangingPunct="1">
                        <a:defRPr sz="2300" kern="1200">
                          <a:solidFill>
                            <a:schemeClr val="tx1"/>
                          </a:solidFill>
                          <a:latin typeface="Calibri" panose="020F0502020204030204"/>
                        </a:defRPr>
                      </a:lvl7pPr>
                      <a:lvl8pPr marL="4160562" algn="l" defTabSz="594366" rtl="0" eaLnBrk="1" latinLnBrk="0" hangingPunct="1">
                        <a:defRPr sz="2300" kern="1200">
                          <a:solidFill>
                            <a:schemeClr val="tx1"/>
                          </a:solidFill>
                          <a:latin typeface="Calibri" panose="020F0502020204030204"/>
                        </a:defRPr>
                      </a:lvl8pPr>
                      <a:lvl9pPr marL="4754927" algn="l" defTabSz="594366" rtl="0" eaLnBrk="1" latinLnBrk="0" hangingPunct="1">
                        <a:defRPr sz="2300" kern="1200">
                          <a:solidFill>
                            <a:schemeClr val="tx1"/>
                          </a:solidFill>
                          <a:latin typeface="Calibri" panose="020F0502020204030204"/>
                        </a:defRPr>
                      </a:lvl9pPr>
                    </a:lstStyle>
                    <a:p>
                      <a:pPr marL="0" marR="0" algn="ctr">
                        <a:lnSpc>
                          <a:spcPct val="107000"/>
                        </a:lnSpc>
                        <a:spcBef>
                          <a:spcPts val="0"/>
                        </a:spcBef>
                        <a:spcAft>
                          <a:spcPts val="0"/>
                        </a:spcAft>
                      </a:pPr>
                      <a:endParaRPr lang="en-US" sz="48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algn="l"/>
                      <a:endParaRPr lang="en-US" sz="2400" dirty="0"/>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lnSpc>
                          <a:spcPct val="107000"/>
                        </a:lnSpc>
                        <a:spcBef>
                          <a:spcPts val="0"/>
                        </a:spcBef>
                        <a:spcAft>
                          <a:spcPts val="0"/>
                        </a:spcAft>
                      </a:pPr>
                      <a:endParaRPr lang="en-US" sz="48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2425307"/>
                  </a:ext>
                </a:extLst>
              </a:tr>
              <a:tr h="321988">
                <a:tc gridSpan="2">
                  <a:txBody>
                    <a:bodyPr/>
                    <a:lstStyle>
                      <a:lvl1pPr marL="0" algn="l" defTabSz="594366" rtl="0" eaLnBrk="1" latinLnBrk="0" hangingPunct="1">
                        <a:defRPr sz="2300" kern="1200">
                          <a:solidFill>
                            <a:schemeClr val="tx1"/>
                          </a:solidFill>
                          <a:latin typeface="Calibri" panose="020F0502020204030204"/>
                          <a:ea typeface="Arial"/>
                          <a:cs typeface="Arial"/>
                        </a:defRPr>
                      </a:lvl1pPr>
                      <a:lvl2pPr marL="594366" algn="l" defTabSz="594366" rtl="0" eaLnBrk="1" latinLnBrk="0" hangingPunct="1">
                        <a:defRPr sz="2300" kern="1200">
                          <a:solidFill>
                            <a:schemeClr val="tx1"/>
                          </a:solidFill>
                          <a:latin typeface="Calibri" panose="020F0502020204030204"/>
                          <a:ea typeface="Arial"/>
                          <a:cs typeface="Arial"/>
                        </a:defRPr>
                      </a:lvl2pPr>
                      <a:lvl3pPr marL="1188731" algn="l" defTabSz="594366" rtl="0" eaLnBrk="1" latinLnBrk="0" hangingPunct="1">
                        <a:defRPr sz="2300" kern="1200">
                          <a:solidFill>
                            <a:schemeClr val="tx1"/>
                          </a:solidFill>
                          <a:latin typeface="Calibri" panose="020F0502020204030204"/>
                          <a:ea typeface="Arial"/>
                          <a:cs typeface="Arial"/>
                        </a:defRPr>
                      </a:lvl3pPr>
                      <a:lvl4pPr marL="1783097" algn="l" defTabSz="594366" rtl="0" eaLnBrk="1" latinLnBrk="0" hangingPunct="1">
                        <a:defRPr sz="2300" kern="1200">
                          <a:solidFill>
                            <a:schemeClr val="tx1"/>
                          </a:solidFill>
                          <a:latin typeface="Calibri" panose="020F0502020204030204"/>
                          <a:ea typeface="Arial"/>
                          <a:cs typeface="Arial"/>
                        </a:defRPr>
                      </a:lvl4pPr>
                      <a:lvl5pPr marL="2377464" algn="l" defTabSz="594366" rtl="0" eaLnBrk="1" latinLnBrk="0" hangingPunct="1">
                        <a:defRPr sz="2300" kern="1200">
                          <a:solidFill>
                            <a:schemeClr val="tx1"/>
                          </a:solidFill>
                          <a:latin typeface="Calibri" panose="020F0502020204030204"/>
                          <a:ea typeface="Arial"/>
                          <a:cs typeface="Arial"/>
                        </a:defRPr>
                      </a:lvl5pPr>
                      <a:lvl6pPr marL="2971830" algn="l" defTabSz="594366" rtl="0" eaLnBrk="1" latinLnBrk="0" hangingPunct="1">
                        <a:defRPr sz="2300" kern="1200">
                          <a:solidFill>
                            <a:schemeClr val="tx1"/>
                          </a:solidFill>
                          <a:latin typeface="Calibri" panose="020F0502020204030204"/>
                          <a:ea typeface="Arial"/>
                          <a:cs typeface="Arial"/>
                        </a:defRPr>
                      </a:lvl6pPr>
                      <a:lvl7pPr marL="3566195" algn="l" defTabSz="594366" rtl="0" eaLnBrk="1" latinLnBrk="0" hangingPunct="1">
                        <a:defRPr sz="2300" kern="1200">
                          <a:solidFill>
                            <a:schemeClr val="tx1"/>
                          </a:solidFill>
                          <a:latin typeface="Calibri" panose="020F0502020204030204"/>
                          <a:ea typeface="Arial"/>
                          <a:cs typeface="Arial"/>
                        </a:defRPr>
                      </a:lvl7pPr>
                      <a:lvl8pPr marL="4160562" algn="l" defTabSz="594366" rtl="0" eaLnBrk="1" latinLnBrk="0" hangingPunct="1">
                        <a:defRPr sz="2300" kern="1200">
                          <a:solidFill>
                            <a:schemeClr val="tx1"/>
                          </a:solidFill>
                          <a:latin typeface="Calibri" panose="020F0502020204030204"/>
                          <a:ea typeface="Arial"/>
                          <a:cs typeface="Arial"/>
                        </a:defRPr>
                      </a:lvl8pPr>
                      <a:lvl9pPr marL="4754927" algn="l" defTabSz="594366" rtl="0" eaLnBrk="1" latinLnBrk="0" hangingPunct="1">
                        <a:defRPr sz="2300" kern="1200">
                          <a:solidFill>
                            <a:schemeClr val="tx1"/>
                          </a:solidFill>
                          <a:latin typeface="Calibri" panose="020F0502020204030204"/>
                          <a:ea typeface="Arial"/>
                          <a:cs typeface="Arial"/>
                        </a:defRPr>
                      </a:lvl9pPr>
                    </a:lstStyle>
                    <a:p>
                      <a:pPr marL="0" marR="0">
                        <a:lnSpc>
                          <a:spcPct val="107000"/>
                        </a:lnSpc>
                        <a:spcBef>
                          <a:spcPts val="0"/>
                        </a:spcBef>
                        <a:spcAft>
                          <a:spcPts val="0"/>
                        </a:spcAft>
                      </a:pPr>
                      <a:r>
                        <a:rPr lang="en-US" sz="1500" dirty="0">
                          <a:solidFill>
                            <a:sysClr val="windowText" lastClr="000000"/>
                          </a:solidFill>
                          <a:effectLst/>
                          <a:latin typeface="+mn-lt"/>
                          <a:ea typeface="Calibri" panose="020F0502020204030204" pitchFamily="34" charset="0"/>
                          <a:cs typeface="Arial" panose="020B0604020202020204" pitchFamily="34" charset="0"/>
                        </a:rPr>
                        <a:t>3. CPT3 Commissions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lvl1pPr marL="0" algn="l" defTabSz="594366" rtl="0" eaLnBrk="1" latinLnBrk="0" hangingPunct="1">
                        <a:defRPr sz="2300" kern="1200">
                          <a:solidFill>
                            <a:schemeClr val="tx1"/>
                          </a:solidFill>
                          <a:latin typeface="Calibri" panose="020F0502020204030204"/>
                        </a:defRPr>
                      </a:lvl1pPr>
                      <a:lvl2pPr marL="594366" algn="l" defTabSz="594366" rtl="0" eaLnBrk="1" latinLnBrk="0" hangingPunct="1">
                        <a:defRPr sz="2300" kern="1200">
                          <a:solidFill>
                            <a:schemeClr val="tx1"/>
                          </a:solidFill>
                          <a:latin typeface="Calibri" panose="020F0502020204030204"/>
                        </a:defRPr>
                      </a:lvl2pPr>
                      <a:lvl3pPr marL="1188731" algn="l" defTabSz="594366" rtl="0" eaLnBrk="1" latinLnBrk="0" hangingPunct="1">
                        <a:defRPr sz="2300" kern="1200">
                          <a:solidFill>
                            <a:schemeClr val="tx1"/>
                          </a:solidFill>
                          <a:latin typeface="Calibri" panose="020F0502020204030204"/>
                        </a:defRPr>
                      </a:lvl3pPr>
                      <a:lvl4pPr marL="1783097" algn="l" defTabSz="594366" rtl="0" eaLnBrk="1" latinLnBrk="0" hangingPunct="1">
                        <a:defRPr sz="2300" kern="1200">
                          <a:solidFill>
                            <a:schemeClr val="tx1"/>
                          </a:solidFill>
                          <a:latin typeface="Calibri" panose="020F0502020204030204"/>
                        </a:defRPr>
                      </a:lvl4pPr>
                      <a:lvl5pPr marL="2377464" algn="l" defTabSz="594366" rtl="0" eaLnBrk="1" latinLnBrk="0" hangingPunct="1">
                        <a:defRPr sz="2300" kern="1200">
                          <a:solidFill>
                            <a:schemeClr val="tx1"/>
                          </a:solidFill>
                          <a:latin typeface="Calibri" panose="020F0502020204030204"/>
                        </a:defRPr>
                      </a:lvl5pPr>
                      <a:lvl6pPr marL="2971830" algn="l" defTabSz="594366" rtl="0" eaLnBrk="1" latinLnBrk="0" hangingPunct="1">
                        <a:defRPr sz="2300" kern="1200">
                          <a:solidFill>
                            <a:schemeClr val="tx1"/>
                          </a:solidFill>
                          <a:latin typeface="Calibri" panose="020F0502020204030204"/>
                        </a:defRPr>
                      </a:lvl6pPr>
                      <a:lvl7pPr marL="3566195" algn="l" defTabSz="594366" rtl="0" eaLnBrk="1" latinLnBrk="0" hangingPunct="1">
                        <a:defRPr sz="2300" kern="1200">
                          <a:solidFill>
                            <a:schemeClr val="tx1"/>
                          </a:solidFill>
                          <a:latin typeface="Calibri" panose="020F0502020204030204"/>
                        </a:defRPr>
                      </a:lvl7pPr>
                      <a:lvl8pPr marL="4160562" algn="l" defTabSz="594366" rtl="0" eaLnBrk="1" latinLnBrk="0" hangingPunct="1">
                        <a:defRPr sz="2300" kern="1200">
                          <a:solidFill>
                            <a:schemeClr val="tx1"/>
                          </a:solidFill>
                          <a:latin typeface="Calibri" panose="020F0502020204030204"/>
                        </a:defRPr>
                      </a:lvl8pPr>
                      <a:lvl9pPr marL="4754927" algn="l" defTabSz="594366" rtl="0" eaLnBrk="1" latinLnBrk="0" hangingPunct="1">
                        <a:defRPr sz="2300" kern="1200">
                          <a:solidFill>
                            <a:schemeClr val="tx1"/>
                          </a:solidFill>
                          <a:latin typeface="Calibri" panose="020F0502020204030204"/>
                        </a:defRPr>
                      </a:lvl9pPr>
                    </a:lstStyle>
                    <a:p>
                      <a:pPr marL="0" marR="0" algn="ctr">
                        <a:lnSpc>
                          <a:spcPct val="107000"/>
                        </a:lnSpc>
                        <a:spcBef>
                          <a:spcPts val="0"/>
                        </a:spcBef>
                        <a:spcAft>
                          <a:spcPts val="0"/>
                        </a:spcAft>
                      </a:pPr>
                      <a:endParaRPr lang="en-US" sz="20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gn="l">
                        <a:lnSpc>
                          <a:spcPct val="107000"/>
                        </a:lnSpc>
                        <a:spcBef>
                          <a:spcPts val="0"/>
                        </a:spcBef>
                        <a:spcAft>
                          <a:spcPts val="0"/>
                        </a:spcAft>
                      </a:pPr>
                      <a:r>
                        <a:rPr lang="en-US" sz="1500" b="0" dirty="0">
                          <a:solidFill>
                            <a:sysClr val="windowText" lastClr="000000"/>
                          </a:solidFill>
                          <a:effectLst/>
                          <a:latin typeface="+mn-lt"/>
                          <a:ea typeface="Calibri" panose="020F0502020204030204" pitchFamily="34" charset="0"/>
                          <a:cs typeface="Arial" panose="020B0604020202020204" pitchFamily="34" charset="0"/>
                        </a:rPr>
                        <a:t>.891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algn="l"/>
                      <a:r>
                        <a:rPr lang="en-US" sz="1500" b="0" dirty="0">
                          <a:solidFill>
                            <a:sysClr val="windowText" lastClr="000000"/>
                          </a:solidFill>
                          <a:effectLst/>
                          <a:latin typeface="+mn-lt"/>
                          <a:ea typeface="Calibri" panose="020F0502020204030204" pitchFamily="34" charset="0"/>
                          <a:cs typeface="Arial" panose="020B0604020202020204" pitchFamily="34" charset="0"/>
                        </a:rPr>
                        <a:t>.475 *</a:t>
                      </a:r>
                      <a:endParaRPr lang="en-US" sz="1500" b="0" dirty="0">
                        <a:latin typeface="+mn-lt"/>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algn="l"/>
                      <a:endParaRPr lang="en-US" sz="1500" dirty="0">
                        <a:latin typeface="+mn-lt"/>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lnSpc>
                          <a:spcPct val="107000"/>
                        </a:lnSpc>
                        <a:spcBef>
                          <a:spcPts val="0"/>
                        </a:spcBef>
                        <a:spcAft>
                          <a:spcPts val="0"/>
                        </a:spcAft>
                      </a:pPr>
                      <a:endParaRPr lang="en-US" sz="20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gridSpan="3">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gn="l">
                        <a:lnSpc>
                          <a:spcPct val="107000"/>
                        </a:lnSpc>
                        <a:spcBef>
                          <a:spcPts val="0"/>
                        </a:spcBef>
                        <a:spcAft>
                          <a:spcPts val="0"/>
                        </a:spcAft>
                      </a:pPr>
                      <a:endParaRPr lang="en-US" sz="15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lnSpc>
                          <a:spcPct val="107000"/>
                        </a:lnSpc>
                        <a:spcBef>
                          <a:spcPts val="0"/>
                        </a:spcBef>
                        <a:spcAft>
                          <a:spcPts val="0"/>
                        </a:spcAft>
                      </a:pPr>
                      <a:endParaRPr lang="en-US" sz="48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lvl1pPr marL="0" algn="l" defTabSz="594366" rtl="0" eaLnBrk="1" latinLnBrk="0" hangingPunct="1">
                        <a:defRPr sz="2300" kern="1200">
                          <a:solidFill>
                            <a:schemeClr val="tx1"/>
                          </a:solidFill>
                          <a:latin typeface="Calibri" panose="020F0502020204030204"/>
                        </a:defRPr>
                      </a:lvl1pPr>
                      <a:lvl2pPr marL="594366" algn="l" defTabSz="594366" rtl="0" eaLnBrk="1" latinLnBrk="0" hangingPunct="1">
                        <a:defRPr sz="2300" kern="1200">
                          <a:solidFill>
                            <a:schemeClr val="tx1"/>
                          </a:solidFill>
                          <a:latin typeface="Calibri" panose="020F0502020204030204"/>
                        </a:defRPr>
                      </a:lvl2pPr>
                      <a:lvl3pPr marL="1188731" algn="l" defTabSz="594366" rtl="0" eaLnBrk="1" latinLnBrk="0" hangingPunct="1">
                        <a:defRPr sz="2300" kern="1200">
                          <a:solidFill>
                            <a:schemeClr val="tx1"/>
                          </a:solidFill>
                          <a:latin typeface="Calibri" panose="020F0502020204030204"/>
                        </a:defRPr>
                      </a:lvl3pPr>
                      <a:lvl4pPr marL="1783097" algn="l" defTabSz="594366" rtl="0" eaLnBrk="1" latinLnBrk="0" hangingPunct="1">
                        <a:defRPr sz="2300" kern="1200">
                          <a:solidFill>
                            <a:schemeClr val="tx1"/>
                          </a:solidFill>
                          <a:latin typeface="Calibri" panose="020F0502020204030204"/>
                        </a:defRPr>
                      </a:lvl4pPr>
                      <a:lvl5pPr marL="2377464" algn="l" defTabSz="594366" rtl="0" eaLnBrk="1" latinLnBrk="0" hangingPunct="1">
                        <a:defRPr sz="2300" kern="1200">
                          <a:solidFill>
                            <a:schemeClr val="tx1"/>
                          </a:solidFill>
                          <a:latin typeface="Calibri" panose="020F0502020204030204"/>
                        </a:defRPr>
                      </a:lvl5pPr>
                      <a:lvl6pPr marL="2971830" algn="l" defTabSz="594366" rtl="0" eaLnBrk="1" latinLnBrk="0" hangingPunct="1">
                        <a:defRPr sz="2300" kern="1200">
                          <a:solidFill>
                            <a:schemeClr val="tx1"/>
                          </a:solidFill>
                          <a:latin typeface="Calibri" panose="020F0502020204030204"/>
                        </a:defRPr>
                      </a:lvl6pPr>
                      <a:lvl7pPr marL="3566195" algn="l" defTabSz="594366" rtl="0" eaLnBrk="1" latinLnBrk="0" hangingPunct="1">
                        <a:defRPr sz="2300" kern="1200">
                          <a:solidFill>
                            <a:schemeClr val="tx1"/>
                          </a:solidFill>
                          <a:latin typeface="Calibri" panose="020F0502020204030204"/>
                        </a:defRPr>
                      </a:lvl7pPr>
                      <a:lvl8pPr marL="4160562" algn="l" defTabSz="594366" rtl="0" eaLnBrk="1" latinLnBrk="0" hangingPunct="1">
                        <a:defRPr sz="2300" kern="1200">
                          <a:solidFill>
                            <a:schemeClr val="tx1"/>
                          </a:solidFill>
                          <a:latin typeface="Calibri" panose="020F0502020204030204"/>
                        </a:defRPr>
                      </a:lvl8pPr>
                      <a:lvl9pPr marL="4754927" algn="l" defTabSz="594366" rtl="0" eaLnBrk="1" latinLnBrk="0" hangingPunct="1">
                        <a:defRPr sz="2300" kern="1200">
                          <a:solidFill>
                            <a:schemeClr val="tx1"/>
                          </a:solidFill>
                          <a:latin typeface="Calibri" panose="020F0502020204030204"/>
                        </a:defRPr>
                      </a:lvl9pPr>
                    </a:lstStyle>
                    <a:p>
                      <a:pPr marL="0" marR="0" algn="ctr">
                        <a:lnSpc>
                          <a:spcPct val="107000"/>
                        </a:lnSpc>
                        <a:spcBef>
                          <a:spcPts val="0"/>
                        </a:spcBef>
                        <a:spcAft>
                          <a:spcPts val="0"/>
                        </a:spcAft>
                      </a:pPr>
                      <a:endParaRPr lang="en-US" sz="48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algn="l"/>
                      <a:endParaRPr lang="en-US" sz="2400" dirty="0"/>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lnSpc>
                          <a:spcPct val="107000"/>
                        </a:lnSpc>
                        <a:spcBef>
                          <a:spcPts val="0"/>
                        </a:spcBef>
                        <a:spcAft>
                          <a:spcPts val="0"/>
                        </a:spcAft>
                      </a:pPr>
                      <a:endParaRPr lang="en-US" sz="48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6163252"/>
                  </a:ext>
                </a:extLst>
              </a:tr>
              <a:tr h="321988">
                <a:tc gridSpan="2">
                  <a:txBody>
                    <a:bodyPr/>
                    <a:lstStyle>
                      <a:lvl1pPr marL="0" algn="l" defTabSz="594366" rtl="0" eaLnBrk="1" latinLnBrk="0" hangingPunct="1">
                        <a:defRPr sz="2300" kern="1200">
                          <a:solidFill>
                            <a:schemeClr val="tx1"/>
                          </a:solidFill>
                          <a:latin typeface="Calibri" panose="020F0502020204030204"/>
                          <a:ea typeface="Arial"/>
                          <a:cs typeface="Arial"/>
                        </a:defRPr>
                      </a:lvl1pPr>
                      <a:lvl2pPr marL="594366" algn="l" defTabSz="594366" rtl="0" eaLnBrk="1" latinLnBrk="0" hangingPunct="1">
                        <a:defRPr sz="2300" kern="1200">
                          <a:solidFill>
                            <a:schemeClr val="tx1"/>
                          </a:solidFill>
                          <a:latin typeface="Calibri" panose="020F0502020204030204"/>
                          <a:ea typeface="Arial"/>
                          <a:cs typeface="Arial"/>
                        </a:defRPr>
                      </a:lvl2pPr>
                      <a:lvl3pPr marL="1188731" algn="l" defTabSz="594366" rtl="0" eaLnBrk="1" latinLnBrk="0" hangingPunct="1">
                        <a:defRPr sz="2300" kern="1200">
                          <a:solidFill>
                            <a:schemeClr val="tx1"/>
                          </a:solidFill>
                          <a:latin typeface="Calibri" panose="020F0502020204030204"/>
                          <a:ea typeface="Arial"/>
                          <a:cs typeface="Arial"/>
                        </a:defRPr>
                      </a:lvl3pPr>
                      <a:lvl4pPr marL="1783097" algn="l" defTabSz="594366" rtl="0" eaLnBrk="1" latinLnBrk="0" hangingPunct="1">
                        <a:defRPr sz="2300" kern="1200">
                          <a:solidFill>
                            <a:schemeClr val="tx1"/>
                          </a:solidFill>
                          <a:latin typeface="Calibri" panose="020F0502020204030204"/>
                          <a:ea typeface="Arial"/>
                          <a:cs typeface="Arial"/>
                        </a:defRPr>
                      </a:lvl4pPr>
                      <a:lvl5pPr marL="2377464" algn="l" defTabSz="594366" rtl="0" eaLnBrk="1" latinLnBrk="0" hangingPunct="1">
                        <a:defRPr sz="2300" kern="1200">
                          <a:solidFill>
                            <a:schemeClr val="tx1"/>
                          </a:solidFill>
                          <a:latin typeface="Calibri" panose="020F0502020204030204"/>
                          <a:ea typeface="Arial"/>
                          <a:cs typeface="Arial"/>
                        </a:defRPr>
                      </a:lvl5pPr>
                      <a:lvl6pPr marL="2971830" algn="l" defTabSz="594366" rtl="0" eaLnBrk="1" latinLnBrk="0" hangingPunct="1">
                        <a:defRPr sz="2300" kern="1200">
                          <a:solidFill>
                            <a:schemeClr val="tx1"/>
                          </a:solidFill>
                          <a:latin typeface="Calibri" panose="020F0502020204030204"/>
                          <a:ea typeface="Arial"/>
                          <a:cs typeface="Arial"/>
                        </a:defRPr>
                      </a:lvl6pPr>
                      <a:lvl7pPr marL="3566195" algn="l" defTabSz="594366" rtl="0" eaLnBrk="1" latinLnBrk="0" hangingPunct="1">
                        <a:defRPr sz="2300" kern="1200">
                          <a:solidFill>
                            <a:schemeClr val="tx1"/>
                          </a:solidFill>
                          <a:latin typeface="Calibri" panose="020F0502020204030204"/>
                          <a:ea typeface="Arial"/>
                          <a:cs typeface="Arial"/>
                        </a:defRPr>
                      </a:lvl7pPr>
                      <a:lvl8pPr marL="4160562" algn="l" defTabSz="594366" rtl="0" eaLnBrk="1" latinLnBrk="0" hangingPunct="1">
                        <a:defRPr sz="2300" kern="1200">
                          <a:solidFill>
                            <a:schemeClr val="tx1"/>
                          </a:solidFill>
                          <a:latin typeface="Calibri" panose="020F0502020204030204"/>
                          <a:ea typeface="Arial"/>
                          <a:cs typeface="Arial"/>
                        </a:defRPr>
                      </a:lvl8pPr>
                      <a:lvl9pPr marL="4754927" algn="l" defTabSz="594366" rtl="0" eaLnBrk="1" latinLnBrk="0" hangingPunct="1">
                        <a:defRPr sz="2300" kern="1200">
                          <a:solidFill>
                            <a:schemeClr val="tx1"/>
                          </a:solidFill>
                          <a:latin typeface="Calibri" panose="020F0502020204030204"/>
                          <a:ea typeface="Arial"/>
                          <a:cs typeface="Arial"/>
                        </a:defRPr>
                      </a:lvl9pPr>
                    </a:lstStyle>
                    <a:p>
                      <a:pPr marL="0" marR="0">
                        <a:lnSpc>
                          <a:spcPct val="107000"/>
                        </a:lnSpc>
                        <a:spcBef>
                          <a:spcPts val="0"/>
                        </a:spcBef>
                        <a:spcAft>
                          <a:spcPts val="0"/>
                        </a:spcAft>
                      </a:pPr>
                      <a:r>
                        <a:rPr lang="en-US" sz="1500" dirty="0">
                          <a:solidFill>
                            <a:sysClr val="windowText" lastClr="000000"/>
                          </a:solidFill>
                          <a:effectLst/>
                          <a:latin typeface="+mn-lt"/>
                          <a:ea typeface="Calibri" panose="020F0502020204030204" pitchFamily="34" charset="0"/>
                          <a:cs typeface="Arial" panose="020B0604020202020204" pitchFamily="34" charset="0"/>
                        </a:rPr>
                        <a:t>4. WRAML2 Finger Windows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lvl1pPr marL="0" algn="l" defTabSz="594366" rtl="0" eaLnBrk="1" latinLnBrk="0" hangingPunct="1">
                        <a:defRPr sz="2300" kern="1200">
                          <a:solidFill>
                            <a:schemeClr val="tx1"/>
                          </a:solidFill>
                          <a:latin typeface="Calibri" panose="020F0502020204030204"/>
                        </a:defRPr>
                      </a:lvl1pPr>
                      <a:lvl2pPr marL="594366" algn="l" defTabSz="594366" rtl="0" eaLnBrk="1" latinLnBrk="0" hangingPunct="1">
                        <a:defRPr sz="2300" kern="1200">
                          <a:solidFill>
                            <a:schemeClr val="tx1"/>
                          </a:solidFill>
                          <a:latin typeface="Calibri" panose="020F0502020204030204"/>
                        </a:defRPr>
                      </a:lvl2pPr>
                      <a:lvl3pPr marL="1188731" algn="l" defTabSz="594366" rtl="0" eaLnBrk="1" latinLnBrk="0" hangingPunct="1">
                        <a:defRPr sz="2300" kern="1200">
                          <a:solidFill>
                            <a:schemeClr val="tx1"/>
                          </a:solidFill>
                          <a:latin typeface="Calibri" panose="020F0502020204030204"/>
                        </a:defRPr>
                      </a:lvl3pPr>
                      <a:lvl4pPr marL="1783097" algn="l" defTabSz="594366" rtl="0" eaLnBrk="1" latinLnBrk="0" hangingPunct="1">
                        <a:defRPr sz="2300" kern="1200">
                          <a:solidFill>
                            <a:schemeClr val="tx1"/>
                          </a:solidFill>
                          <a:latin typeface="Calibri" panose="020F0502020204030204"/>
                        </a:defRPr>
                      </a:lvl4pPr>
                      <a:lvl5pPr marL="2377464" algn="l" defTabSz="594366" rtl="0" eaLnBrk="1" latinLnBrk="0" hangingPunct="1">
                        <a:defRPr sz="2300" kern="1200">
                          <a:solidFill>
                            <a:schemeClr val="tx1"/>
                          </a:solidFill>
                          <a:latin typeface="Calibri" panose="020F0502020204030204"/>
                        </a:defRPr>
                      </a:lvl5pPr>
                      <a:lvl6pPr marL="2971830" algn="l" defTabSz="594366" rtl="0" eaLnBrk="1" latinLnBrk="0" hangingPunct="1">
                        <a:defRPr sz="2300" kern="1200">
                          <a:solidFill>
                            <a:schemeClr val="tx1"/>
                          </a:solidFill>
                          <a:latin typeface="Calibri" panose="020F0502020204030204"/>
                        </a:defRPr>
                      </a:lvl6pPr>
                      <a:lvl7pPr marL="3566195" algn="l" defTabSz="594366" rtl="0" eaLnBrk="1" latinLnBrk="0" hangingPunct="1">
                        <a:defRPr sz="2300" kern="1200">
                          <a:solidFill>
                            <a:schemeClr val="tx1"/>
                          </a:solidFill>
                          <a:latin typeface="Calibri" panose="020F0502020204030204"/>
                        </a:defRPr>
                      </a:lvl7pPr>
                      <a:lvl8pPr marL="4160562" algn="l" defTabSz="594366" rtl="0" eaLnBrk="1" latinLnBrk="0" hangingPunct="1">
                        <a:defRPr sz="2300" kern="1200">
                          <a:solidFill>
                            <a:schemeClr val="tx1"/>
                          </a:solidFill>
                          <a:latin typeface="Calibri" panose="020F0502020204030204"/>
                        </a:defRPr>
                      </a:lvl8pPr>
                      <a:lvl9pPr marL="4754927" algn="l" defTabSz="594366" rtl="0" eaLnBrk="1" latinLnBrk="0" hangingPunct="1">
                        <a:defRPr sz="2300" kern="1200">
                          <a:solidFill>
                            <a:schemeClr val="tx1"/>
                          </a:solidFill>
                          <a:latin typeface="Calibri" panose="020F0502020204030204"/>
                        </a:defRPr>
                      </a:lvl9pPr>
                    </a:lstStyle>
                    <a:p>
                      <a:pPr marL="0" marR="0" algn="ctr">
                        <a:lnSpc>
                          <a:spcPct val="107000"/>
                        </a:lnSpc>
                        <a:spcBef>
                          <a:spcPts val="0"/>
                        </a:spcBef>
                        <a:spcAft>
                          <a:spcPts val="0"/>
                        </a:spcAft>
                      </a:pPr>
                      <a:endParaRPr lang="en-US" sz="20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gn="l">
                        <a:lnSpc>
                          <a:spcPct val="107000"/>
                        </a:lnSpc>
                        <a:spcBef>
                          <a:spcPts val="0"/>
                        </a:spcBef>
                        <a:spcAft>
                          <a:spcPts val="0"/>
                        </a:spcAft>
                      </a:pPr>
                      <a:r>
                        <a:rPr lang="en-US" sz="1500" dirty="0">
                          <a:solidFill>
                            <a:sysClr val="windowText" lastClr="000000"/>
                          </a:solidFill>
                          <a:effectLst/>
                          <a:latin typeface="+mn-lt"/>
                          <a:ea typeface="Calibri" panose="020F0502020204030204" pitchFamily="34" charset="0"/>
                          <a:cs typeface="Arial" panose="020B0604020202020204" pitchFamily="34" charset="0"/>
                        </a:rPr>
                        <a:t>-.326</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algn="l"/>
                      <a:r>
                        <a:rPr lang="en-US" sz="1500" dirty="0">
                          <a:solidFill>
                            <a:sysClr val="windowText" lastClr="000000"/>
                          </a:solidFill>
                          <a:effectLst/>
                          <a:latin typeface="+mn-lt"/>
                          <a:ea typeface="Calibri" panose="020F0502020204030204" pitchFamily="34" charset="0"/>
                          <a:cs typeface="Arial" panose="020B0604020202020204" pitchFamily="34" charset="0"/>
                        </a:rPr>
                        <a:t>-.219</a:t>
                      </a:r>
                      <a:endParaRPr lang="en-US" sz="1500" dirty="0">
                        <a:latin typeface="+mn-lt"/>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algn="l"/>
                      <a:r>
                        <a:rPr lang="en-US" sz="1500" dirty="0">
                          <a:solidFill>
                            <a:sysClr val="windowText" lastClr="000000"/>
                          </a:solidFill>
                          <a:effectLst/>
                          <a:latin typeface="+mn-lt"/>
                          <a:ea typeface="Calibri" panose="020F0502020204030204" pitchFamily="34" charset="0"/>
                          <a:cs typeface="Arial" panose="020B0604020202020204" pitchFamily="34" charset="0"/>
                        </a:rPr>
                        <a:t>-.297</a:t>
                      </a:r>
                      <a:endParaRPr lang="en-US" sz="1500" dirty="0">
                        <a:latin typeface="+mn-lt"/>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lnSpc>
                          <a:spcPct val="107000"/>
                        </a:lnSpc>
                        <a:spcBef>
                          <a:spcPts val="0"/>
                        </a:spcBef>
                        <a:spcAft>
                          <a:spcPts val="0"/>
                        </a:spcAft>
                      </a:pPr>
                      <a:endParaRPr lang="en-US" sz="20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gridSpan="3">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algn="l"/>
                      <a:endParaRPr lang="en-US" sz="1500" dirty="0">
                        <a:latin typeface="+mn-lt"/>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lnSpc>
                          <a:spcPct val="107000"/>
                        </a:lnSpc>
                        <a:spcBef>
                          <a:spcPts val="0"/>
                        </a:spcBef>
                        <a:spcAft>
                          <a:spcPts val="0"/>
                        </a:spcAft>
                      </a:pPr>
                      <a:r>
                        <a:rPr lang="en-US" sz="4800" dirty="0">
                          <a:solidFill>
                            <a:sysClr val="windowText" lastClr="000000"/>
                          </a:solidFill>
                          <a:effectLst/>
                          <a:latin typeface="+mn-lt"/>
                          <a:ea typeface="Calibri" panose="020F0502020204030204" pitchFamily="34" charset="0"/>
                          <a:cs typeface="Arial" panose="020B0604020202020204" pitchFamily="34" charset="0"/>
                        </a:rPr>
                        <a:t>-.297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lvl1pPr marL="0" algn="l" defTabSz="594366" rtl="0" eaLnBrk="1" latinLnBrk="0" hangingPunct="1">
                        <a:defRPr sz="2300" kern="1200">
                          <a:solidFill>
                            <a:schemeClr val="tx1"/>
                          </a:solidFill>
                          <a:latin typeface="Calibri" panose="020F0502020204030204"/>
                        </a:defRPr>
                      </a:lvl1pPr>
                      <a:lvl2pPr marL="594366" algn="l" defTabSz="594366" rtl="0" eaLnBrk="1" latinLnBrk="0" hangingPunct="1">
                        <a:defRPr sz="2300" kern="1200">
                          <a:solidFill>
                            <a:schemeClr val="tx1"/>
                          </a:solidFill>
                          <a:latin typeface="Calibri" panose="020F0502020204030204"/>
                        </a:defRPr>
                      </a:lvl2pPr>
                      <a:lvl3pPr marL="1188731" algn="l" defTabSz="594366" rtl="0" eaLnBrk="1" latinLnBrk="0" hangingPunct="1">
                        <a:defRPr sz="2300" kern="1200">
                          <a:solidFill>
                            <a:schemeClr val="tx1"/>
                          </a:solidFill>
                          <a:latin typeface="Calibri" panose="020F0502020204030204"/>
                        </a:defRPr>
                      </a:lvl3pPr>
                      <a:lvl4pPr marL="1783097" algn="l" defTabSz="594366" rtl="0" eaLnBrk="1" latinLnBrk="0" hangingPunct="1">
                        <a:defRPr sz="2300" kern="1200">
                          <a:solidFill>
                            <a:schemeClr val="tx1"/>
                          </a:solidFill>
                          <a:latin typeface="Calibri" panose="020F0502020204030204"/>
                        </a:defRPr>
                      </a:lvl4pPr>
                      <a:lvl5pPr marL="2377464" algn="l" defTabSz="594366" rtl="0" eaLnBrk="1" latinLnBrk="0" hangingPunct="1">
                        <a:defRPr sz="2300" kern="1200">
                          <a:solidFill>
                            <a:schemeClr val="tx1"/>
                          </a:solidFill>
                          <a:latin typeface="Calibri" panose="020F0502020204030204"/>
                        </a:defRPr>
                      </a:lvl5pPr>
                      <a:lvl6pPr marL="2971830" algn="l" defTabSz="594366" rtl="0" eaLnBrk="1" latinLnBrk="0" hangingPunct="1">
                        <a:defRPr sz="2300" kern="1200">
                          <a:solidFill>
                            <a:schemeClr val="tx1"/>
                          </a:solidFill>
                          <a:latin typeface="Calibri" panose="020F0502020204030204"/>
                        </a:defRPr>
                      </a:lvl6pPr>
                      <a:lvl7pPr marL="3566195" algn="l" defTabSz="594366" rtl="0" eaLnBrk="1" latinLnBrk="0" hangingPunct="1">
                        <a:defRPr sz="2300" kern="1200">
                          <a:solidFill>
                            <a:schemeClr val="tx1"/>
                          </a:solidFill>
                          <a:latin typeface="Calibri" panose="020F0502020204030204"/>
                        </a:defRPr>
                      </a:lvl7pPr>
                      <a:lvl8pPr marL="4160562" algn="l" defTabSz="594366" rtl="0" eaLnBrk="1" latinLnBrk="0" hangingPunct="1">
                        <a:defRPr sz="2300" kern="1200">
                          <a:solidFill>
                            <a:schemeClr val="tx1"/>
                          </a:solidFill>
                          <a:latin typeface="Calibri" panose="020F0502020204030204"/>
                        </a:defRPr>
                      </a:lvl8pPr>
                      <a:lvl9pPr marL="4754927" algn="l" defTabSz="594366" rtl="0" eaLnBrk="1" latinLnBrk="0" hangingPunct="1">
                        <a:defRPr sz="2300" kern="1200">
                          <a:solidFill>
                            <a:schemeClr val="tx1"/>
                          </a:solidFill>
                          <a:latin typeface="Calibri" panose="020F0502020204030204"/>
                        </a:defRPr>
                      </a:lvl9pPr>
                    </a:lstStyle>
                    <a:p>
                      <a:pPr marL="0" marR="0" algn="ctr">
                        <a:lnSpc>
                          <a:spcPct val="107000"/>
                        </a:lnSpc>
                        <a:spcBef>
                          <a:spcPts val="0"/>
                        </a:spcBef>
                        <a:spcAft>
                          <a:spcPts val="0"/>
                        </a:spcAft>
                      </a:pPr>
                      <a:endParaRPr lang="en-US" sz="48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algn="l"/>
                      <a:endParaRPr lang="en-US" sz="2400" dirty="0"/>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lnSpc>
                          <a:spcPct val="107000"/>
                        </a:lnSpc>
                        <a:spcBef>
                          <a:spcPts val="0"/>
                        </a:spcBef>
                        <a:spcAft>
                          <a:spcPts val="0"/>
                        </a:spcAft>
                      </a:pPr>
                      <a:endParaRPr lang="en-US" sz="48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0160224"/>
                  </a:ext>
                </a:extLst>
              </a:tr>
              <a:tr h="321988">
                <a:tc gridSpan="2">
                  <a:txBody>
                    <a:bodyPr/>
                    <a:lstStyle>
                      <a:lvl1pPr marL="0" algn="l" defTabSz="594366" rtl="0" eaLnBrk="1" latinLnBrk="0" hangingPunct="1">
                        <a:defRPr sz="2300" kern="1200">
                          <a:solidFill>
                            <a:schemeClr val="tx1"/>
                          </a:solidFill>
                          <a:latin typeface="Calibri" panose="020F0502020204030204"/>
                          <a:ea typeface="Arial"/>
                          <a:cs typeface="Arial"/>
                        </a:defRPr>
                      </a:lvl1pPr>
                      <a:lvl2pPr marL="594366" algn="l" defTabSz="594366" rtl="0" eaLnBrk="1" latinLnBrk="0" hangingPunct="1">
                        <a:defRPr sz="2300" kern="1200">
                          <a:solidFill>
                            <a:schemeClr val="tx1"/>
                          </a:solidFill>
                          <a:latin typeface="Calibri" panose="020F0502020204030204"/>
                          <a:ea typeface="Arial"/>
                          <a:cs typeface="Arial"/>
                        </a:defRPr>
                      </a:lvl2pPr>
                      <a:lvl3pPr marL="1188731" algn="l" defTabSz="594366" rtl="0" eaLnBrk="1" latinLnBrk="0" hangingPunct="1">
                        <a:defRPr sz="2300" kern="1200">
                          <a:solidFill>
                            <a:schemeClr val="tx1"/>
                          </a:solidFill>
                          <a:latin typeface="Calibri" panose="020F0502020204030204"/>
                          <a:ea typeface="Arial"/>
                          <a:cs typeface="Arial"/>
                        </a:defRPr>
                      </a:lvl3pPr>
                      <a:lvl4pPr marL="1783097" algn="l" defTabSz="594366" rtl="0" eaLnBrk="1" latinLnBrk="0" hangingPunct="1">
                        <a:defRPr sz="2300" kern="1200">
                          <a:solidFill>
                            <a:schemeClr val="tx1"/>
                          </a:solidFill>
                          <a:latin typeface="Calibri" panose="020F0502020204030204"/>
                          <a:ea typeface="Arial"/>
                          <a:cs typeface="Arial"/>
                        </a:defRPr>
                      </a:lvl4pPr>
                      <a:lvl5pPr marL="2377464" algn="l" defTabSz="594366" rtl="0" eaLnBrk="1" latinLnBrk="0" hangingPunct="1">
                        <a:defRPr sz="2300" kern="1200">
                          <a:solidFill>
                            <a:schemeClr val="tx1"/>
                          </a:solidFill>
                          <a:latin typeface="Calibri" panose="020F0502020204030204"/>
                          <a:ea typeface="Arial"/>
                          <a:cs typeface="Arial"/>
                        </a:defRPr>
                      </a:lvl5pPr>
                      <a:lvl6pPr marL="2971830" algn="l" defTabSz="594366" rtl="0" eaLnBrk="1" latinLnBrk="0" hangingPunct="1">
                        <a:defRPr sz="2300" kern="1200">
                          <a:solidFill>
                            <a:schemeClr val="tx1"/>
                          </a:solidFill>
                          <a:latin typeface="Calibri" panose="020F0502020204030204"/>
                          <a:ea typeface="Arial"/>
                          <a:cs typeface="Arial"/>
                        </a:defRPr>
                      </a:lvl6pPr>
                      <a:lvl7pPr marL="3566195" algn="l" defTabSz="594366" rtl="0" eaLnBrk="1" latinLnBrk="0" hangingPunct="1">
                        <a:defRPr sz="2300" kern="1200">
                          <a:solidFill>
                            <a:schemeClr val="tx1"/>
                          </a:solidFill>
                          <a:latin typeface="Calibri" panose="020F0502020204030204"/>
                          <a:ea typeface="Arial"/>
                          <a:cs typeface="Arial"/>
                        </a:defRPr>
                      </a:lvl7pPr>
                      <a:lvl8pPr marL="4160562" algn="l" defTabSz="594366" rtl="0" eaLnBrk="1" latinLnBrk="0" hangingPunct="1">
                        <a:defRPr sz="2300" kern="1200">
                          <a:solidFill>
                            <a:schemeClr val="tx1"/>
                          </a:solidFill>
                          <a:latin typeface="Calibri" panose="020F0502020204030204"/>
                          <a:ea typeface="Arial"/>
                          <a:cs typeface="Arial"/>
                        </a:defRPr>
                      </a:lvl8pPr>
                      <a:lvl9pPr marL="4754927" algn="l" defTabSz="594366" rtl="0" eaLnBrk="1" latinLnBrk="0" hangingPunct="1">
                        <a:defRPr sz="2300" kern="1200">
                          <a:solidFill>
                            <a:schemeClr val="tx1"/>
                          </a:solidFill>
                          <a:latin typeface="Calibri" panose="020F0502020204030204"/>
                          <a:ea typeface="Arial"/>
                          <a:cs typeface="Arial"/>
                        </a:defRPr>
                      </a:lvl9pPr>
                    </a:lstStyle>
                    <a:p>
                      <a:pPr marL="0" marR="0">
                        <a:lnSpc>
                          <a:spcPct val="107000"/>
                        </a:lnSpc>
                        <a:spcBef>
                          <a:spcPts val="0"/>
                        </a:spcBef>
                        <a:spcAft>
                          <a:spcPts val="0"/>
                        </a:spcAft>
                      </a:pPr>
                      <a:r>
                        <a:rPr lang="en-US" sz="1500" dirty="0">
                          <a:effectLst/>
                          <a:latin typeface="+mn-lt"/>
                          <a:cs typeface="Arial" panose="020B0604020202020204" pitchFamily="34" charset="0"/>
                        </a:rPr>
                        <a:t>5. WRAML2 Number Letter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lvl1pPr marL="0" algn="l" defTabSz="594366" rtl="0" eaLnBrk="1" latinLnBrk="0" hangingPunct="1">
                        <a:defRPr sz="2300" kern="1200">
                          <a:solidFill>
                            <a:schemeClr val="tx1"/>
                          </a:solidFill>
                          <a:latin typeface="Calibri" panose="020F0502020204030204"/>
                        </a:defRPr>
                      </a:lvl1pPr>
                      <a:lvl2pPr marL="594366" algn="l" defTabSz="594366" rtl="0" eaLnBrk="1" latinLnBrk="0" hangingPunct="1">
                        <a:defRPr sz="2300" kern="1200">
                          <a:solidFill>
                            <a:schemeClr val="tx1"/>
                          </a:solidFill>
                          <a:latin typeface="Calibri" panose="020F0502020204030204"/>
                        </a:defRPr>
                      </a:lvl2pPr>
                      <a:lvl3pPr marL="1188731" algn="l" defTabSz="594366" rtl="0" eaLnBrk="1" latinLnBrk="0" hangingPunct="1">
                        <a:defRPr sz="2300" kern="1200">
                          <a:solidFill>
                            <a:schemeClr val="tx1"/>
                          </a:solidFill>
                          <a:latin typeface="Calibri" panose="020F0502020204030204"/>
                        </a:defRPr>
                      </a:lvl3pPr>
                      <a:lvl4pPr marL="1783097" algn="l" defTabSz="594366" rtl="0" eaLnBrk="1" latinLnBrk="0" hangingPunct="1">
                        <a:defRPr sz="2300" kern="1200">
                          <a:solidFill>
                            <a:schemeClr val="tx1"/>
                          </a:solidFill>
                          <a:latin typeface="Calibri" panose="020F0502020204030204"/>
                        </a:defRPr>
                      </a:lvl4pPr>
                      <a:lvl5pPr marL="2377464" algn="l" defTabSz="594366" rtl="0" eaLnBrk="1" latinLnBrk="0" hangingPunct="1">
                        <a:defRPr sz="2300" kern="1200">
                          <a:solidFill>
                            <a:schemeClr val="tx1"/>
                          </a:solidFill>
                          <a:latin typeface="Calibri" panose="020F0502020204030204"/>
                        </a:defRPr>
                      </a:lvl5pPr>
                      <a:lvl6pPr marL="2971830" algn="l" defTabSz="594366" rtl="0" eaLnBrk="1" latinLnBrk="0" hangingPunct="1">
                        <a:defRPr sz="2300" kern="1200">
                          <a:solidFill>
                            <a:schemeClr val="tx1"/>
                          </a:solidFill>
                          <a:latin typeface="Calibri" panose="020F0502020204030204"/>
                        </a:defRPr>
                      </a:lvl6pPr>
                      <a:lvl7pPr marL="3566195" algn="l" defTabSz="594366" rtl="0" eaLnBrk="1" latinLnBrk="0" hangingPunct="1">
                        <a:defRPr sz="2300" kern="1200">
                          <a:solidFill>
                            <a:schemeClr val="tx1"/>
                          </a:solidFill>
                          <a:latin typeface="Calibri" panose="020F0502020204030204"/>
                        </a:defRPr>
                      </a:lvl7pPr>
                      <a:lvl8pPr marL="4160562" algn="l" defTabSz="594366" rtl="0" eaLnBrk="1" latinLnBrk="0" hangingPunct="1">
                        <a:defRPr sz="2300" kern="1200">
                          <a:solidFill>
                            <a:schemeClr val="tx1"/>
                          </a:solidFill>
                          <a:latin typeface="Calibri" panose="020F0502020204030204"/>
                        </a:defRPr>
                      </a:lvl8pPr>
                      <a:lvl9pPr marL="4754927" algn="l" defTabSz="594366" rtl="0" eaLnBrk="1" latinLnBrk="0" hangingPunct="1">
                        <a:defRPr sz="2300" kern="1200">
                          <a:solidFill>
                            <a:schemeClr val="tx1"/>
                          </a:solidFill>
                          <a:latin typeface="Calibri" panose="020F0502020204030204"/>
                        </a:defRPr>
                      </a:lvl9pPr>
                    </a:lstStyle>
                    <a:p>
                      <a:pPr marL="0" marR="0" algn="ctr">
                        <a:lnSpc>
                          <a:spcPct val="107000"/>
                        </a:lnSpc>
                        <a:spcBef>
                          <a:spcPts val="0"/>
                        </a:spcBef>
                        <a:spcAft>
                          <a:spcPts val="0"/>
                        </a:spcAft>
                      </a:pPr>
                      <a:r>
                        <a:rPr lang="en-US" sz="2000" dirty="0">
                          <a:effectLst/>
                          <a:latin typeface="+mn-lt"/>
                          <a:cs typeface="Arial" panose="020B0604020202020204" pitchFamily="34" charset="0"/>
                        </a:rPr>
                        <a:t>          </a:t>
                      </a:r>
                      <a:endParaRPr lang="en-US" sz="20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gn="l">
                        <a:lnSpc>
                          <a:spcPct val="107000"/>
                        </a:lnSpc>
                        <a:spcBef>
                          <a:spcPts val="0"/>
                        </a:spcBef>
                        <a:spcAft>
                          <a:spcPts val="0"/>
                        </a:spcAft>
                      </a:pPr>
                      <a:r>
                        <a:rPr lang="en-US" sz="1500" dirty="0">
                          <a:effectLst/>
                          <a:latin typeface="+mn-lt"/>
                          <a:cs typeface="Arial" panose="020B0604020202020204" pitchFamily="34" charset="0"/>
                        </a:rPr>
                        <a:t>.045     </a:t>
                      </a:r>
                      <a:endParaRPr lang="en-US" sz="15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algn="l"/>
                      <a:r>
                        <a:rPr lang="en-US" sz="1500" dirty="0">
                          <a:solidFill>
                            <a:sysClr val="windowText" lastClr="000000"/>
                          </a:solidFill>
                          <a:effectLst/>
                          <a:latin typeface="+mn-lt"/>
                          <a:ea typeface="Calibri" panose="020F0502020204030204" pitchFamily="34" charset="0"/>
                          <a:cs typeface="Arial" panose="020B0604020202020204" pitchFamily="34" charset="0"/>
                        </a:rPr>
                        <a:t>.064</a:t>
                      </a:r>
                      <a:endParaRPr lang="en-US" sz="1500" dirty="0">
                        <a:latin typeface="+mn-lt"/>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algn="l"/>
                      <a:r>
                        <a:rPr lang="en-US" sz="1500" dirty="0">
                          <a:solidFill>
                            <a:sysClr val="windowText" lastClr="000000"/>
                          </a:solidFill>
                          <a:effectLst/>
                          <a:latin typeface="+mn-lt"/>
                          <a:ea typeface="Calibri" panose="020F0502020204030204" pitchFamily="34" charset="0"/>
                          <a:cs typeface="Arial" panose="020B0604020202020204" pitchFamily="34" charset="0"/>
                        </a:rPr>
                        <a:t>.044</a:t>
                      </a:r>
                      <a:endParaRPr lang="en-US" sz="1500" dirty="0">
                        <a:latin typeface="+mn-lt"/>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lnSpc>
                          <a:spcPct val="107000"/>
                        </a:lnSpc>
                        <a:spcBef>
                          <a:spcPts val="0"/>
                        </a:spcBef>
                        <a:spcAft>
                          <a:spcPts val="0"/>
                        </a:spcAft>
                      </a:pPr>
                      <a:endParaRPr lang="en-US" sz="20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gridSpan="3">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algn="l"/>
                      <a:r>
                        <a:rPr lang="en-US" sz="1500" dirty="0">
                          <a:effectLst/>
                          <a:latin typeface="+mn-lt"/>
                          <a:cs typeface="Arial" panose="020B0604020202020204" pitchFamily="34" charset="0"/>
                        </a:rPr>
                        <a:t>.216</a:t>
                      </a:r>
                      <a:endParaRPr lang="en-US" sz="1500" dirty="0">
                        <a:latin typeface="+mn-lt"/>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lnSpc>
                          <a:spcPct val="107000"/>
                        </a:lnSpc>
                        <a:spcBef>
                          <a:spcPts val="0"/>
                        </a:spcBef>
                        <a:spcAft>
                          <a:spcPts val="0"/>
                        </a:spcAft>
                      </a:pPr>
                      <a:r>
                        <a:rPr lang="en-US" sz="4800" dirty="0">
                          <a:solidFill>
                            <a:sysClr val="windowText" lastClr="000000"/>
                          </a:solidFill>
                          <a:effectLst/>
                          <a:latin typeface="+mn-lt"/>
                          <a:ea typeface="Calibri" panose="020F0502020204030204" pitchFamily="34" charset="0"/>
                          <a:cs typeface="Arial" panose="020B0604020202020204" pitchFamily="34" charset="0"/>
                        </a:rPr>
                        <a:t>.044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lvl1pPr marL="0" algn="l" defTabSz="594366" rtl="0" eaLnBrk="1" latinLnBrk="0" hangingPunct="1">
                        <a:defRPr sz="2300" kern="1200">
                          <a:solidFill>
                            <a:schemeClr val="tx1"/>
                          </a:solidFill>
                          <a:latin typeface="Calibri" panose="020F0502020204030204"/>
                        </a:defRPr>
                      </a:lvl1pPr>
                      <a:lvl2pPr marL="594366" algn="l" defTabSz="594366" rtl="0" eaLnBrk="1" latinLnBrk="0" hangingPunct="1">
                        <a:defRPr sz="2300" kern="1200">
                          <a:solidFill>
                            <a:schemeClr val="tx1"/>
                          </a:solidFill>
                          <a:latin typeface="Calibri" panose="020F0502020204030204"/>
                        </a:defRPr>
                      </a:lvl2pPr>
                      <a:lvl3pPr marL="1188731" algn="l" defTabSz="594366" rtl="0" eaLnBrk="1" latinLnBrk="0" hangingPunct="1">
                        <a:defRPr sz="2300" kern="1200">
                          <a:solidFill>
                            <a:schemeClr val="tx1"/>
                          </a:solidFill>
                          <a:latin typeface="Calibri" panose="020F0502020204030204"/>
                        </a:defRPr>
                      </a:lvl3pPr>
                      <a:lvl4pPr marL="1783097" algn="l" defTabSz="594366" rtl="0" eaLnBrk="1" latinLnBrk="0" hangingPunct="1">
                        <a:defRPr sz="2300" kern="1200">
                          <a:solidFill>
                            <a:schemeClr val="tx1"/>
                          </a:solidFill>
                          <a:latin typeface="Calibri" panose="020F0502020204030204"/>
                        </a:defRPr>
                      </a:lvl4pPr>
                      <a:lvl5pPr marL="2377464" algn="l" defTabSz="594366" rtl="0" eaLnBrk="1" latinLnBrk="0" hangingPunct="1">
                        <a:defRPr sz="2300" kern="1200">
                          <a:solidFill>
                            <a:schemeClr val="tx1"/>
                          </a:solidFill>
                          <a:latin typeface="Calibri" panose="020F0502020204030204"/>
                        </a:defRPr>
                      </a:lvl5pPr>
                      <a:lvl6pPr marL="2971830" algn="l" defTabSz="594366" rtl="0" eaLnBrk="1" latinLnBrk="0" hangingPunct="1">
                        <a:defRPr sz="2300" kern="1200">
                          <a:solidFill>
                            <a:schemeClr val="tx1"/>
                          </a:solidFill>
                          <a:latin typeface="Calibri" panose="020F0502020204030204"/>
                        </a:defRPr>
                      </a:lvl6pPr>
                      <a:lvl7pPr marL="3566195" algn="l" defTabSz="594366" rtl="0" eaLnBrk="1" latinLnBrk="0" hangingPunct="1">
                        <a:defRPr sz="2300" kern="1200">
                          <a:solidFill>
                            <a:schemeClr val="tx1"/>
                          </a:solidFill>
                          <a:latin typeface="Calibri" panose="020F0502020204030204"/>
                        </a:defRPr>
                      </a:lvl7pPr>
                      <a:lvl8pPr marL="4160562" algn="l" defTabSz="594366" rtl="0" eaLnBrk="1" latinLnBrk="0" hangingPunct="1">
                        <a:defRPr sz="2300" kern="1200">
                          <a:solidFill>
                            <a:schemeClr val="tx1"/>
                          </a:solidFill>
                          <a:latin typeface="Calibri" panose="020F0502020204030204"/>
                        </a:defRPr>
                      </a:lvl8pPr>
                      <a:lvl9pPr marL="4754927" algn="l" defTabSz="594366" rtl="0" eaLnBrk="1" latinLnBrk="0" hangingPunct="1">
                        <a:defRPr sz="2300" kern="1200">
                          <a:solidFill>
                            <a:schemeClr val="tx1"/>
                          </a:solidFill>
                          <a:latin typeface="Calibri" panose="020F0502020204030204"/>
                        </a:defRPr>
                      </a:lvl9pPr>
                    </a:lstStyle>
                    <a:p>
                      <a:pPr marL="0" marR="0" algn="ctr">
                        <a:lnSpc>
                          <a:spcPct val="107000"/>
                        </a:lnSpc>
                        <a:spcBef>
                          <a:spcPts val="0"/>
                        </a:spcBef>
                        <a:spcAft>
                          <a:spcPts val="0"/>
                        </a:spcAft>
                      </a:pPr>
                      <a:r>
                        <a:rPr lang="en-US" sz="4800" dirty="0">
                          <a:effectLst/>
                          <a:latin typeface="+mn-lt"/>
                          <a:cs typeface="Arial" panose="020B0604020202020204" pitchFamily="34" charset="0"/>
                        </a:rPr>
                        <a:t>    .216</a:t>
                      </a:r>
                      <a:endParaRPr lang="en-US" sz="48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algn="l"/>
                      <a:endParaRPr lang="en-US" sz="2400" dirty="0"/>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lnSpc>
                          <a:spcPct val="107000"/>
                        </a:lnSpc>
                        <a:spcBef>
                          <a:spcPts val="0"/>
                        </a:spcBef>
                        <a:spcAft>
                          <a:spcPts val="0"/>
                        </a:spcAft>
                      </a:pPr>
                      <a:endParaRPr lang="en-US" sz="48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71278524"/>
                  </a:ext>
                </a:extLst>
              </a:tr>
            </a:tbl>
          </a:graphicData>
        </a:graphic>
      </p:graphicFrame>
      <p:pic>
        <p:nvPicPr>
          <p:cNvPr id="9" name="Audio 8">
            <a:hlinkClick r:id="" action="ppaction://media"/>
            <a:extLst>
              <a:ext uri="{FF2B5EF4-FFF2-40B4-BE49-F238E27FC236}">
                <a16:creationId xmlns:a16="http://schemas.microsoft.com/office/drawing/2014/main" id="{6CBE3891-2908-1F4F-B329-C6C764F27A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26224908"/>
      </p:ext>
    </p:extLst>
  </p:cSld>
  <p:clrMapOvr>
    <a:masterClrMapping/>
  </p:clrMapOvr>
  <mc:AlternateContent xmlns:mc="http://schemas.openxmlformats.org/markup-compatibility/2006" xmlns:p14="http://schemas.microsoft.com/office/powerpoint/2010/main">
    <mc:Choice Requires="p14">
      <p:transition spd="slow" p14:dur="2000" advTm="34859"/>
    </mc:Choice>
    <mc:Fallback xmlns="">
      <p:transition spd="slow" advTm="34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46A5C-B149-994D-ABEB-6EBAEA8A0D63}"/>
              </a:ext>
            </a:extLst>
          </p:cNvPr>
          <p:cNvSpPr>
            <a:spLocks noGrp="1"/>
          </p:cNvSpPr>
          <p:nvPr>
            <p:ph type="title"/>
          </p:nvPr>
        </p:nvSpPr>
        <p:spPr/>
        <p:txBody>
          <a:bodyPr/>
          <a:lstStyle/>
          <a:p>
            <a:r>
              <a:rPr lang="en-US" dirty="0"/>
              <a:t>RQ2: Discriminative Validity</a:t>
            </a:r>
          </a:p>
        </p:txBody>
      </p:sp>
      <p:sp>
        <p:nvSpPr>
          <p:cNvPr id="4" name="TextBox 3">
            <a:extLst>
              <a:ext uri="{FF2B5EF4-FFF2-40B4-BE49-F238E27FC236}">
                <a16:creationId xmlns:a16="http://schemas.microsoft.com/office/drawing/2014/main" id="{211DAE2F-4015-CB4B-98D7-581A97BC57AB}"/>
              </a:ext>
            </a:extLst>
          </p:cNvPr>
          <p:cNvSpPr txBox="1"/>
          <p:nvPr/>
        </p:nvSpPr>
        <p:spPr>
          <a:xfrm>
            <a:off x="838200" y="5285232"/>
            <a:ext cx="9949842" cy="584775"/>
          </a:xfrm>
          <a:prstGeom prst="rect">
            <a:avLst/>
          </a:prstGeom>
          <a:noFill/>
        </p:spPr>
        <p:txBody>
          <a:bodyPr wrap="square" rtlCol="0">
            <a:spAutoFit/>
          </a:bodyPr>
          <a:lstStyle/>
          <a:p>
            <a:r>
              <a:rPr lang="en-US" sz="1600" i="1" dirty="0"/>
              <a:t>Note: </a:t>
            </a:r>
            <a:r>
              <a:rPr lang="en-US" sz="1600" dirty="0"/>
              <a:t>The results for the discriminant analysis of the Conner’s Continuous Performance Test 3</a:t>
            </a:r>
            <a:r>
              <a:rPr lang="en-US" sz="1600" baseline="30000" dirty="0"/>
              <a:t>rd</a:t>
            </a:r>
            <a:r>
              <a:rPr lang="en-US" sz="1600" dirty="0"/>
              <a:t> Edition and the Wide Range Assessment of Memory and Learning 2</a:t>
            </a:r>
            <a:r>
              <a:rPr lang="en-US" sz="1600" baseline="30000" dirty="0"/>
              <a:t>nd</a:t>
            </a:r>
            <a:r>
              <a:rPr lang="en-US" sz="1600" dirty="0"/>
              <a:t> Edition in conjunction correctly identified 85.5% of cases.</a:t>
            </a:r>
            <a:endParaRPr lang="en-US" sz="1600" i="1" dirty="0"/>
          </a:p>
        </p:txBody>
      </p:sp>
      <p:graphicFrame>
        <p:nvGraphicFramePr>
          <p:cNvPr id="6" name="Table 5">
            <a:extLst>
              <a:ext uri="{FF2B5EF4-FFF2-40B4-BE49-F238E27FC236}">
                <a16:creationId xmlns:a16="http://schemas.microsoft.com/office/drawing/2014/main" id="{3FBA83E3-9360-584F-98B8-9183D2D57931}"/>
              </a:ext>
            </a:extLst>
          </p:cNvPr>
          <p:cNvGraphicFramePr>
            <a:graphicFrameLocks noGrp="1"/>
          </p:cNvGraphicFramePr>
          <p:nvPr>
            <p:extLst>
              <p:ext uri="{D42A27DB-BD31-4B8C-83A1-F6EECF244321}">
                <p14:modId xmlns:p14="http://schemas.microsoft.com/office/powerpoint/2010/main" val="2701287597"/>
              </p:ext>
            </p:extLst>
          </p:nvPr>
        </p:nvGraphicFramePr>
        <p:xfrm>
          <a:off x="834501" y="1572767"/>
          <a:ext cx="10017215" cy="3717407"/>
        </p:xfrm>
        <a:graphic>
          <a:graphicData uri="http://schemas.openxmlformats.org/drawingml/2006/table">
            <a:tbl>
              <a:tblPr firstRow="1" firstCol="1" bandRow="1"/>
              <a:tblGrid>
                <a:gridCol w="3105806">
                  <a:extLst>
                    <a:ext uri="{9D8B030D-6E8A-4147-A177-3AD203B41FA5}">
                      <a16:colId xmlns:a16="http://schemas.microsoft.com/office/drawing/2014/main" val="2690009928"/>
                    </a:ext>
                  </a:extLst>
                </a:gridCol>
                <a:gridCol w="1588886">
                  <a:extLst>
                    <a:ext uri="{9D8B030D-6E8A-4147-A177-3AD203B41FA5}">
                      <a16:colId xmlns:a16="http://schemas.microsoft.com/office/drawing/2014/main" val="2960326486"/>
                    </a:ext>
                  </a:extLst>
                </a:gridCol>
                <a:gridCol w="1938292">
                  <a:extLst>
                    <a:ext uri="{9D8B030D-6E8A-4147-A177-3AD203B41FA5}">
                      <a16:colId xmlns:a16="http://schemas.microsoft.com/office/drawing/2014/main" val="2682513634"/>
                    </a:ext>
                  </a:extLst>
                </a:gridCol>
                <a:gridCol w="1851525">
                  <a:extLst>
                    <a:ext uri="{9D8B030D-6E8A-4147-A177-3AD203B41FA5}">
                      <a16:colId xmlns:a16="http://schemas.microsoft.com/office/drawing/2014/main" val="1856537607"/>
                    </a:ext>
                  </a:extLst>
                </a:gridCol>
                <a:gridCol w="1532706">
                  <a:extLst>
                    <a:ext uri="{9D8B030D-6E8A-4147-A177-3AD203B41FA5}">
                      <a16:colId xmlns:a16="http://schemas.microsoft.com/office/drawing/2014/main" val="638304701"/>
                    </a:ext>
                  </a:extLst>
                </a:gridCol>
              </a:tblGrid>
              <a:tr h="406379">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nSpc>
                          <a:spcPct val="107000"/>
                        </a:lnSpc>
                        <a:spcBef>
                          <a:spcPts val="0"/>
                        </a:spcBef>
                        <a:spcAft>
                          <a:spcPts val="0"/>
                        </a:spcAft>
                      </a:pPr>
                      <a:r>
                        <a:rPr lang="en-US" sz="1600" i="0" dirty="0">
                          <a:solidFill>
                            <a:sysClr val="windowText" lastClr="000000"/>
                          </a:solidFill>
                          <a:effectLst/>
                          <a:latin typeface="+mn-lt"/>
                          <a:ea typeface="Calibri" panose="020F0502020204030204" pitchFamily="34" charset="0"/>
                          <a:cs typeface="Arial" panose="020B0604020202020204" pitchFamily="34" charset="0"/>
                        </a:rPr>
                        <a:t>Table 2</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nSpc>
                          <a:spcPct val="107000"/>
                        </a:lnSpc>
                        <a:spcBef>
                          <a:spcPts val="0"/>
                        </a:spcBef>
                        <a:spcAft>
                          <a:spcPts val="0"/>
                        </a:spcAft>
                      </a:pPr>
                      <a:endParaRPr lang="en-US" sz="1600" i="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gn="ctr">
                        <a:lnSpc>
                          <a:spcPct val="107000"/>
                        </a:lnSpc>
                        <a:spcBef>
                          <a:spcPts val="0"/>
                        </a:spcBef>
                        <a:spcAft>
                          <a:spcPts val="0"/>
                        </a:spcAft>
                      </a:pPr>
                      <a:endParaRPr lang="en-US" sz="16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gn="ctr">
                        <a:lnSpc>
                          <a:spcPct val="107000"/>
                        </a:lnSpc>
                        <a:spcBef>
                          <a:spcPts val="0"/>
                        </a:spcBef>
                        <a:spcAft>
                          <a:spcPts val="0"/>
                        </a:spcAft>
                      </a:pPr>
                      <a:endParaRPr lang="en-US" sz="16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gn="ctr">
                        <a:lnSpc>
                          <a:spcPct val="107000"/>
                        </a:lnSpc>
                        <a:spcBef>
                          <a:spcPts val="0"/>
                        </a:spcBef>
                        <a:spcAft>
                          <a:spcPts val="0"/>
                        </a:spcAft>
                      </a:pPr>
                      <a:endParaRPr lang="en-US" sz="16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215895853"/>
                  </a:ext>
                </a:extLst>
              </a:tr>
              <a:tr h="400070">
                <a:tc gridSpan="5">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nSpc>
                          <a:spcPct val="107000"/>
                        </a:lnSpc>
                        <a:spcBef>
                          <a:spcPts val="0"/>
                        </a:spcBef>
                        <a:spcAft>
                          <a:spcPts val="0"/>
                        </a:spcAft>
                      </a:pPr>
                      <a:r>
                        <a:rPr lang="en-US" sz="1600" i="1" dirty="0">
                          <a:solidFill>
                            <a:sysClr val="windowText" lastClr="000000"/>
                          </a:solidFill>
                          <a:effectLst/>
                          <a:latin typeface="+mn-lt"/>
                          <a:ea typeface="Calibri" panose="020F0502020204030204" pitchFamily="34" charset="0"/>
                          <a:cs typeface="Arial" panose="020B0604020202020204" pitchFamily="34" charset="0"/>
                        </a:rPr>
                        <a:t>Discriminant Analysis of Group Membership for Selected Measures of the CPT3 and WRAML2</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nSpc>
                          <a:spcPct val="107000"/>
                        </a:lnSpc>
                        <a:spcBef>
                          <a:spcPts val="0"/>
                        </a:spcBef>
                        <a:spcAft>
                          <a:spcPts val="0"/>
                        </a:spcAft>
                      </a:pPr>
                      <a:endParaRPr lang="en-US" sz="2300" i="1"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hMerge="1">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gn="ctr">
                        <a:lnSpc>
                          <a:spcPct val="107000"/>
                        </a:lnSpc>
                        <a:spcBef>
                          <a:spcPts val="0"/>
                        </a:spcBef>
                        <a:spcAft>
                          <a:spcPts val="0"/>
                        </a:spcAft>
                      </a:pPr>
                      <a:endParaRPr lang="en-US" sz="23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hMerge="1">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gn="ctr">
                        <a:lnSpc>
                          <a:spcPct val="107000"/>
                        </a:lnSpc>
                        <a:spcBef>
                          <a:spcPts val="0"/>
                        </a:spcBef>
                        <a:spcAft>
                          <a:spcPts val="0"/>
                        </a:spcAft>
                      </a:pPr>
                      <a:endParaRPr lang="en-US" sz="23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hMerge="1">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gn="ctr">
                        <a:lnSpc>
                          <a:spcPct val="107000"/>
                        </a:lnSpc>
                        <a:spcBef>
                          <a:spcPts val="0"/>
                        </a:spcBef>
                        <a:spcAft>
                          <a:spcPts val="0"/>
                        </a:spcAft>
                      </a:pPr>
                      <a:endParaRPr lang="en-US" sz="23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43442336"/>
                  </a:ext>
                </a:extLst>
              </a:tr>
              <a:tr h="392646">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nSpc>
                          <a:spcPct val="107000"/>
                        </a:lnSpc>
                        <a:spcBef>
                          <a:spcPts val="0"/>
                        </a:spcBef>
                        <a:spcAft>
                          <a:spcPts val="0"/>
                        </a:spcAft>
                      </a:pPr>
                      <a:endParaRPr lang="en-US" sz="16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594366" rtl="0" eaLnBrk="1" latinLnBrk="0" hangingPunct="1">
                        <a:defRPr sz="2300" kern="1200">
                          <a:solidFill>
                            <a:schemeClr val="tx1"/>
                          </a:solidFill>
                          <a:latin typeface="Calibri" panose="020F0502020204030204"/>
                          <a:ea typeface="Arial"/>
                          <a:cs typeface="Arial"/>
                        </a:defRPr>
                      </a:lvl1pPr>
                      <a:lvl2pPr marL="594366" algn="l" defTabSz="594366" rtl="0" eaLnBrk="1" latinLnBrk="0" hangingPunct="1">
                        <a:defRPr sz="2300" kern="1200">
                          <a:solidFill>
                            <a:schemeClr val="tx1"/>
                          </a:solidFill>
                          <a:latin typeface="Calibri" panose="020F0502020204030204"/>
                          <a:ea typeface="Arial"/>
                          <a:cs typeface="Arial"/>
                        </a:defRPr>
                      </a:lvl2pPr>
                      <a:lvl3pPr marL="1188731" algn="l" defTabSz="594366" rtl="0" eaLnBrk="1" latinLnBrk="0" hangingPunct="1">
                        <a:defRPr sz="2300" kern="1200">
                          <a:solidFill>
                            <a:schemeClr val="tx1"/>
                          </a:solidFill>
                          <a:latin typeface="Calibri" panose="020F0502020204030204"/>
                          <a:ea typeface="Arial"/>
                          <a:cs typeface="Arial"/>
                        </a:defRPr>
                      </a:lvl3pPr>
                      <a:lvl4pPr marL="1783097" algn="l" defTabSz="594366" rtl="0" eaLnBrk="1" latinLnBrk="0" hangingPunct="1">
                        <a:defRPr sz="2300" kern="1200">
                          <a:solidFill>
                            <a:schemeClr val="tx1"/>
                          </a:solidFill>
                          <a:latin typeface="Calibri" panose="020F0502020204030204"/>
                          <a:ea typeface="Arial"/>
                          <a:cs typeface="Arial"/>
                        </a:defRPr>
                      </a:lvl4pPr>
                      <a:lvl5pPr marL="2377464" algn="l" defTabSz="594366" rtl="0" eaLnBrk="1" latinLnBrk="0" hangingPunct="1">
                        <a:defRPr sz="2300" kern="1200">
                          <a:solidFill>
                            <a:schemeClr val="tx1"/>
                          </a:solidFill>
                          <a:latin typeface="Calibri" panose="020F0502020204030204"/>
                          <a:ea typeface="Arial"/>
                          <a:cs typeface="Arial"/>
                        </a:defRPr>
                      </a:lvl5pPr>
                      <a:lvl6pPr marL="2971830" algn="l" defTabSz="594366" rtl="0" eaLnBrk="1" latinLnBrk="0" hangingPunct="1">
                        <a:defRPr sz="2300" kern="1200">
                          <a:solidFill>
                            <a:schemeClr val="tx1"/>
                          </a:solidFill>
                          <a:latin typeface="Calibri" panose="020F0502020204030204"/>
                          <a:ea typeface="Arial"/>
                          <a:cs typeface="Arial"/>
                        </a:defRPr>
                      </a:lvl6pPr>
                      <a:lvl7pPr marL="3566195" algn="l" defTabSz="594366" rtl="0" eaLnBrk="1" latinLnBrk="0" hangingPunct="1">
                        <a:defRPr sz="2300" kern="1200">
                          <a:solidFill>
                            <a:schemeClr val="tx1"/>
                          </a:solidFill>
                          <a:latin typeface="Calibri" panose="020F0502020204030204"/>
                          <a:ea typeface="Arial"/>
                          <a:cs typeface="Arial"/>
                        </a:defRPr>
                      </a:lvl7pPr>
                      <a:lvl8pPr marL="4160562" algn="l" defTabSz="594366" rtl="0" eaLnBrk="1" latinLnBrk="0" hangingPunct="1">
                        <a:defRPr sz="2300" kern="1200">
                          <a:solidFill>
                            <a:schemeClr val="tx1"/>
                          </a:solidFill>
                          <a:latin typeface="Calibri" panose="020F0502020204030204"/>
                          <a:ea typeface="Arial"/>
                          <a:cs typeface="Arial"/>
                        </a:defRPr>
                      </a:lvl8pPr>
                      <a:lvl9pPr marL="4754927" algn="l" defTabSz="594366" rtl="0" eaLnBrk="1" latinLnBrk="0" hangingPunct="1">
                        <a:defRPr sz="2300" kern="1200">
                          <a:solidFill>
                            <a:schemeClr val="tx1"/>
                          </a:solidFill>
                          <a:latin typeface="Calibri" panose="020F0502020204030204"/>
                          <a:ea typeface="Arial"/>
                          <a:cs typeface="Arial"/>
                        </a:defRPr>
                      </a:lvl9pPr>
                    </a:lstStyle>
                    <a:p>
                      <a:pPr marL="0" marR="0">
                        <a:lnSpc>
                          <a:spcPct val="107000"/>
                        </a:lnSpc>
                        <a:spcBef>
                          <a:spcPts val="0"/>
                        </a:spcBef>
                        <a:spcAft>
                          <a:spcPts val="0"/>
                        </a:spcAft>
                      </a:pPr>
                      <a:r>
                        <a:rPr lang="en-US" sz="1600" dirty="0">
                          <a:solidFill>
                            <a:sysClr val="windowText" lastClr="000000"/>
                          </a:solidFill>
                          <a:effectLst/>
                          <a:latin typeface="+mn-lt"/>
                          <a:ea typeface="Calibri" panose="020F0502020204030204" pitchFamily="34" charset="0"/>
                          <a:cs typeface="Arial" panose="020B0604020202020204" pitchFamily="34" charset="0"/>
                        </a:rPr>
                        <a:t>ADHD DX</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gn="ctr">
                        <a:lnSpc>
                          <a:spcPct val="107000"/>
                        </a:lnSpc>
                        <a:spcBef>
                          <a:spcPts val="0"/>
                        </a:spcBef>
                        <a:spcAft>
                          <a:spcPts val="0"/>
                        </a:spcAft>
                      </a:pPr>
                      <a:r>
                        <a:rPr lang="en-US" sz="1600" dirty="0">
                          <a:solidFill>
                            <a:sysClr val="windowText" lastClr="000000"/>
                          </a:solidFill>
                          <a:effectLst/>
                          <a:latin typeface="+mn-lt"/>
                          <a:ea typeface="Calibri" panose="020F0502020204030204" pitchFamily="34" charset="0"/>
                          <a:cs typeface="Arial" panose="020B0604020202020204" pitchFamily="34" charset="0"/>
                        </a:rPr>
                        <a:t>No ADHD</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594366" rtl="0" eaLnBrk="1" latinLnBrk="0" hangingPunct="1">
                        <a:defRPr sz="2300" kern="1200">
                          <a:solidFill>
                            <a:schemeClr val="tx1"/>
                          </a:solidFill>
                          <a:latin typeface="Calibri" panose="020F0502020204030204"/>
                          <a:ea typeface="Arial"/>
                          <a:cs typeface="Arial"/>
                        </a:defRPr>
                      </a:lvl1pPr>
                      <a:lvl2pPr marL="594366" algn="l" defTabSz="594366" rtl="0" eaLnBrk="1" latinLnBrk="0" hangingPunct="1">
                        <a:defRPr sz="2300" kern="1200">
                          <a:solidFill>
                            <a:schemeClr val="tx1"/>
                          </a:solidFill>
                          <a:latin typeface="Calibri" panose="020F0502020204030204"/>
                          <a:ea typeface="Arial"/>
                          <a:cs typeface="Arial"/>
                        </a:defRPr>
                      </a:lvl2pPr>
                      <a:lvl3pPr marL="1188731" algn="l" defTabSz="594366" rtl="0" eaLnBrk="1" latinLnBrk="0" hangingPunct="1">
                        <a:defRPr sz="2300" kern="1200">
                          <a:solidFill>
                            <a:schemeClr val="tx1"/>
                          </a:solidFill>
                          <a:latin typeface="Calibri" panose="020F0502020204030204"/>
                          <a:ea typeface="Arial"/>
                          <a:cs typeface="Arial"/>
                        </a:defRPr>
                      </a:lvl3pPr>
                      <a:lvl4pPr marL="1783097" algn="l" defTabSz="594366" rtl="0" eaLnBrk="1" latinLnBrk="0" hangingPunct="1">
                        <a:defRPr sz="2300" kern="1200">
                          <a:solidFill>
                            <a:schemeClr val="tx1"/>
                          </a:solidFill>
                          <a:latin typeface="Calibri" panose="020F0502020204030204"/>
                          <a:ea typeface="Arial"/>
                          <a:cs typeface="Arial"/>
                        </a:defRPr>
                      </a:lvl4pPr>
                      <a:lvl5pPr marL="2377464" algn="l" defTabSz="594366" rtl="0" eaLnBrk="1" latinLnBrk="0" hangingPunct="1">
                        <a:defRPr sz="2300" kern="1200">
                          <a:solidFill>
                            <a:schemeClr val="tx1"/>
                          </a:solidFill>
                          <a:latin typeface="Calibri" panose="020F0502020204030204"/>
                          <a:ea typeface="Arial"/>
                          <a:cs typeface="Arial"/>
                        </a:defRPr>
                      </a:lvl5pPr>
                      <a:lvl6pPr marL="2971830" algn="l" defTabSz="594366" rtl="0" eaLnBrk="1" latinLnBrk="0" hangingPunct="1">
                        <a:defRPr sz="2300" kern="1200">
                          <a:solidFill>
                            <a:schemeClr val="tx1"/>
                          </a:solidFill>
                          <a:latin typeface="Calibri" panose="020F0502020204030204"/>
                          <a:ea typeface="Arial"/>
                          <a:cs typeface="Arial"/>
                        </a:defRPr>
                      </a:lvl6pPr>
                      <a:lvl7pPr marL="3566195" algn="l" defTabSz="594366" rtl="0" eaLnBrk="1" latinLnBrk="0" hangingPunct="1">
                        <a:defRPr sz="2300" kern="1200">
                          <a:solidFill>
                            <a:schemeClr val="tx1"/>
                          </a:solidFill>
                          <a:latin typeface="Calibri" panose="020F0502020204030204"/>
                          <a:ea typeface="Arial"/>
                          <a:cs typeface="Arial"/>
                        </a:defRPr>
                      </a:lvl7pPr>
                      <a:lvl8pPr marL="4160562" algn="l" defTabSz="594366" rtl="0" eaLnBrk="1" latinLnBrk="0" hangingPunct="1">
                        <a:defRPr sz="2300" kern="1200">
                          <a:solidFill>
                            <a:schemeClr val="tx1"/>
                          </a:solidFill>
                          <a:latin typeface="Calibri" panose="020F0502020204030204"/>
                          <a:ea typeface="Arial"/>
                          <a:cs typeface="Arial"/>
                        </a:defRPr>
                      </a:lvl8pPr>
                      <a:lvl9pPr marL="4754927" algn="l" defTabSz="594366" rtl="0" eaLnBrk="1" latinLnBrk="0" hangingPunct="1">
                        <a:defRPr sz="2300" kern="1200">
                          <a:solidFill>
                            <a:schemeClr val="tx1"/>
                          </a:solidFill>
                          <a:latin typeface="Calibri" panose="020F0502020204030204"/>
                          <a:ea typeface="Arial"/>
                          <a:cs typeface="Arial"/>
                        </a:defRPr>
                      </a:lvl9pPr>
                    </a:lstStyle>
                    <a:p>
                      <a:pPr marL="0" marR="0" algn="ctr">
                        <a:lnSpc>
                          <a:spcPct val="107000"/>
                        </a:lnSpc>
                        <a:spcBef>
                          <a:spcPts val="0"/>
                        </a:spcBef>
                        <a:spcAft>
                          <a:spcPts val="0"/>
                        </a:spcAft>
                      </a:pPr>
                      <a:r>
                        <a:rPr lang="en-US" sz="1600" dirty="0">
                          <a:solidFill>
                            <a:sysClr val="windowText" lastClr="000000"/>
                          </a:solidFill>
                          <a:effectLst/>
                          <a:latin typeface="+mn-lt"/>
                          <a:ea typeface="Calibri" panose="020F0502020204030204" pitchFamily="34" charset="0"/>
                          <a:cs typeface="Arial" panose="020B0604020202020204" pitchFamily="34" charset="0"/>
                        </a:rPr>
                        <a:t>ADHD</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594366" rtl="0" eaLnBrk="1" latinLnBrk="0" hangingPunct="1">
                        <a:defRPr sz="2300" kern="1200">
                          <a:solidFill>
                            <a:schemeClr val="tx1"/>
                          </a:solidFill>
                          <a:latin typeface="Calibri" panose="020F0502020204030204"/>
                          <a:ea typeface="Arial"/>
                          <a:cs typeface="Arial"/>
                        </a:defRPr>
                      </a:lvl1pPr>
                      <a:lvl2pPr marL="594366" algn="l" defTabSz="594366" rtl="0" eaLnBrk="1" latinLnBrk="0" hangingPunct="1">
                        <a:defRPr sz="2300" kern="1200">
                          <a:solidFill>
                            <a:schemeClr val="tx1"/>
                          </a:solidFill>
                          <a:latin typeface="Calibri" panose="020F0502020204030204"/>
                          <a:ea typeface="Arial"/>
                          <a:cs typeface="Arial"/>
                        </a:defRPr>
                      </a:lvl2pPr>
                      <a:lvl3pPr marL="1188731" algn="l" defTabSz="594366" rtl="0" eaLnBrk="1" latinLnBrk="0" hangingPunct="1">
                        <a:defRPr sz="2300" kern="1200">
                          <a:solidFill>
                            <a:schemeClr val="tx1"/>
                          </a:solidFill>
                          <a:latin typeface="Calibri" panose="020F0502020204030204"/>
                          <a:ea typeface="Arial"/>
                          <a:cs typeface="Arial"/>
                        </a:defRPr>
                      </a:lvl3pPr>
                      <a:lvl4pPr marL="1783097" algn="l" defTabSz="594366" rtl="0" eaLnBrk="1" latinLnBrk="0" hangingPunct="1">
                        <a:defRPr sz="2300" kern="1200">
                          <a:solidFill>
                            <a:schemeClr val="tx1"/>
                          </a:solidFill>
                          <a:latin typeface="Calibri" panose="020F0502020204030204"/>
                          <a:ea typeface="Arial"/>
                          <a:cs typeface="Arial"/>
                        </a:defRPr>
                      </a:lvl4pPr>
                      <a:lvl5pPr marL="2377464" algn="l" defTabSz="594366" rtl="0" eaLnBrk="1" latinLnBrk="0" hangingPunct="1">
                        <a:defRPr sz="2300" kern="1200">
                          <a:solidFill>
                            <a:schemeClr val="tx1"/>
                          </a:solidFill>
                          <a:latin typeface="Calibri" panose="020F0502020204030204"/>
                          <a:ea typeface="Arial"/>
                          <a:cs typeface="Arial"/>
                        </a:defRPr>
                      </a:lvl5pPr>
                      <a:lvl6pPr marL="2971830" algn="l" defTabSz="594366" rtl="0" eaLnBrk="1" latinLnBrk="0" hangingPunct="1">
                        <a:defRPr sz="2300" kern="1200">
                          <a:solidFill>
                            <a:schemeClr val="tx1"/>
                          </a:solidFill>
                          <a:latin typeface="Calibri" panose="020F0502020204030204"/>
                          <a:ea typeface="Arial"/>
                          <a:cs typeface="Arial"/>
                        </a:defRPr>
                      </a:lvl6pPr>
                      <a:lvl7pPr marL="3566195" algn="l" defTabSz="594366" rtl="0" eaLnBrk="1" latinLnBrk="0" hangingPunct="1">
                        <a:defRPr sz="2300" kern="1200">
                          <a:solidFill>
                            <a:schemeClr val="tx1"/>
                          </a:solidFill>
                          <a:latin typeface="Calibri" panose="020F0502020204030204"/>
                          <a:ea typeface="Arial"/>
                          <a:cs typeface="Arial"/>
                        </a:defRPr>
                      </a:lvl7pPr>
                      <a:lvl8pPr marL="4160562" algn="l" defTabSz="594366" rtl="0" eaLnBrk="1" latinLnBrk="0" hangingPunct="1">
                        <a:defRPr sz="2300" kern="1200">
                          <a:solidFill>
                            <a:schemeClr val="tx1"/>
                          </a:solidFill>
                          <a:latin typeface="Calibri" panose="020F0502020204030204"/>
                          <a:ea typeface="Arial"/>
                          <a:cs typeface="Arial"/>
                        </a:defRPr>
                      </a:lvl8pPr>
                      <a:lvl9pPr marL="4754927" algn="l" defTabSz="594366" rtl="0" eaLnBrk="1" latinLnBrk="0" hangingPunct="1">
                        <a:defRPr sz="2300" kern="1200">
                          <a:solidFill>
                            <a:schemeClr val="tx1"/>
                          </a:solidFill>
                          <a:latin typeface="Calibri" panose="020F0502020204030204"/>
                          <a:ea typeface="Arial"/>
                          <a:cs typeface="Arial"/>
                        </a:defRPr>
                      </a:lvl9pPr>
                    </a:lstStyle>
                    <a:p>
                      <a:pPr marL="0" marR="0" algn="ctr">
                        <a:lnSpc>
                          <a:spcPct val="107000"/>
                        </a:lnSpc>
                        <a:spcBef>
                          <a:spcPts val="0"/>
                        </a:spcBef>
                        <a:spcAft>
                          <a:spcPts val="0"/>
                        </a:spcAft>
                      </a:pPr>
                      <a:r>
                        <a:rPr lang="en-US" sz="1600" dirty="0">
                          <a:solidFill>
                            <a:sysClr val="windowText" lastClr="000000"/>
                          </a:solidFill>
                          <a:effectLst/>
                          <a:latin typeface="+mn-lt"/>
                          <a:ea typeface="Calibri" panose="020F0502020204030204" pitchFamily="34" charset="0"/>
                          <a:cs typeface="Arial" panose="020B0604020202020204" pitchFamily="34" charset="0"/>
                        </a:rPr>
                        <a:t>Total</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003812298"/>
                  </a:ext>
                </a:extLst>
              </a:tr>
              <a:tr h="679053">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nSpc>
                          <a:spcPct val="107000"/>
                        </a:lnSpc>
                        <a:spcBef>
                          <a:spcPts val="0"/>
                        </a:spcBef>
                        <a:spcAft>
                          <a:spcPts val="0"/>
                        </a:spcAft>
                      </a:pPr>
                      <a:r>
                        <a:rPr lang="en-US" sz="1600" dirty="0">
                          <a:solidFill>
                            <a:sysClr val="windowText" lastClr="000000"/>
                          </a:solidFill>
                          <a:effectLst/>
                          <a:latin typeface="+mn-lt"/>
                          <a:ea typeface="Calibri" panose="020F0502020204030204" pitchFamily="34" charset="0"/>
                          <a:cs typeface="Arial" panose="020B0604020202020204" pitchFamily="34" charset="0"/>
                        </a:rPr>
                        <a:t>Count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594366" rtl="0" eaLnBrk="1" latinLnBrk="0" hangingPunct="1">
                        <a:defRPr sz="2300" kern="1200">
                          <a:solidFill>
                            <a:schemeClr val="tx1"/>
                          </a:solidFill>
                          <a:latin typeface="Calibri" panose="020F0502020204030204"/>
                          <a:ea typeface="Arial"/>
                          <a:cs typeface="Arial"/>
                        </a:defRPr>
                      </a:lvl1pPr>
                      <a:lvl2pPr marL="594366" algn="l" defTabSz="594366" rtl="0" eaLnBrk="1" latinLnBrk="0" hangingPunct="1">
                        <a:defRPr sz="2300" kern="1200">
                          <a:solidFill>
                            <a:schemeClr val="tx1"/>
                          </a:solidFill>
                          <a:latin typeface="Calibri" panose="020F0502020204030204"/>
                          <a:ea typeface="Arial"/>
                          <a:cs typeface="Arial"/>
                        </a:defRPr>
                      </a:lvl2pPr>
                      <a:lvl3pPr marL="1188731" algn="l" defTabSz="594366" rtl="0" eaLnBrk="1" latinLnBrk="0" hangingPunct="1">
                        <a:defRPr sz="2300" kern="1200">
                          <a:solidFill>
                            <a:schemeClr val="tx1"/>
                          </a:solidFill>
                          <a:latin typeface="Calibri" panose="020F0502020204030204"/>
                          <a:ea typeface="Arial"/>
                          <a:cs typeface="Arial"/>
                        </a:defRPr>
                      </a:lvl3pPr>
                      <a:lvl4pPr marL="1783097" algn="l" defTabSz="594366" rtl="0" eaLnBrk="1" latinLnBrk="0" hangingPunct="1">
                        <a:defRPr sz="2300" kern="1200">
                          <a:solidFill>
                            <a:schemeClr val="tx1"/>
                          </a:solidFill>
                          <a:latin typeface="Calibri" panose="020F0502020204030204"/>
                          <a:ea typeface="Arial"/>
                          <a:cs typeface="Arial"/>
                        </a:defRPr>
                      </a:lvl4pPr>
                      <a:lvl5pPr marL="2377464" algn="l" defTabSz="594366" rtl="0" eaLnBrk="1" latinLnBrk="0" hangingPunct="1">
                        <a:defRPr sz="2300" kern="1200">
                          <a:solidFill>
                            <a:schemeClr val="tx1"/>
                          </a:solidFill>
                          <a:latin typeface="Calibri" panose="020F0502020204030204"/>
                          <a:ea typeface="Arial"/>
                          <a:cs typeface="Arial"/>
                        </a:defRPr>
                      </a:lvl5pPr>
                      <a:lvl6pPr marL="2971830" algn="l" defTabSz="594366" rtl="0" eaLnBrk="1" latinLnBrk="0" hangingPunct="1">
                        <a:defRPr sz="2300" kern="1200">
                          <a:solidFill>
                            <a:schemeClr val="tx1"/>
                          </a:solidFill>
                          <a:latin typeface="Calibri" panose="020F0502020204030204"/>
                          <a:ea typeface="Arial"/>
                          <a:cs typeface="Arial"/>
                        </a:defRPr>
                      </a:lvl6pPr>
                      <a:lvl7pPr marL="3566195" algn="l" defTabSz="594366" rtl="0" eaLnBrk="1" latinLnBrk="0" hangingPunct="1">
                        <a:defRPr sz="2300" kern="1200">
                          <a:solidFill>
                            <a:schemeClr val="tx1"/>
                          </a:solidFill>
                          <a:latin typeface="Calibri" panose="020F0502020204030204"/>
                          <a:ea typeface="Arial"/>
                          <a:cs typeface="Arial"/>
                        </a:defRPr>
                      </a:lvl7pPr>
                      <a:lvl8pPr marL="4160562" algn="l" defTabSz="594366" rtl="0" eaLnBrk="1" latinLnBrk="0" hangingPunct="1">
                        <a:defRPr sz="2300" kern="1200">
                          <a:solidFill>
                            <a:schemeClr val="tx1"/>
                          </a:solidFill>
                          <a:latin typeface="Calibri" panose="020F0502020204030204"/>
                          <a:ea typeface="Arial"/>
                          <a:cs typeface="Arial"/>
                        </a:defRPr>
                      </a:lvl8pPr>
                      <a:lvl9pPr marL="4754927" algn="l" defTabSz="594366" rtl="0" eaLnBrk="1" latinLnBrk="0" hangingPunct="1">
                        <a:defRPr sz="2300" kern="1200">
                          <a:solidFill>
                            <a:schemeClr val="tx1"/>
                          </a:solidFill>
                          <a:latin typeface="Calibri" panose="020F0502020204030204"/>
                          <a:ea typeface="Arial"/>
                          <a:cs typeface="Arial"/>
                        </a:defRPr>
                      </a:lvl9pPr>
                    </a:lstStyle>
                    <a:p>
                      <a:pPr marL="0" marR="0">
                        <a:lnSpc>
                          <a:spcPct val="107000"/>
                        </a:lnSpc>
                        <a:spcBef>
                          <a:spcPts val="0"/>
                        </a:spcBef>
                        <a:spcAft>
                          <a:spcPts val="0"/>
                        </a:spcAft>
                      </a:pPr>
                      <a:r>
                        <a:rPr lang="en-US" sz="1600" dirty="0">
                          <a:solidFill>
                            <a:sysClr val="windowText" lastClr="000000"/>
                          </a:solidFill>
                          <a:effectLst/>
                          <a:latin typeface="+mn-lt"/>
                          <a:ea typeface="Calibri" panose="020F0502020204030204" pitchFamily="34" charset="0"/>
                          <a:cs typeface="Arial" panose="020B0604020202020204" pitchFamily="34" charset="0"/>
                        </a:rPr>
                        <a:t>No ADHD</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gn="ctr">
                        <a:lnSpc>
                          <a:spcPct val="107000"/>
                        </a:lnSpc>
                        <a:spcBef>
                          <a:spcPts val="0"/>
                        </a:spcBef>
                        <a:spcAft>
                          <a:spcPts val="0"/>
                        </a:spcAft>
                      </a:pPr>
                      <a:r>
                        <a:rPr lang="en-US" sz="1600" dirty="0">
                          <a:solidFill>
                            <a:sysClr val="windowText" lastClr="000000"/>
                          </a:solidFill>
                          <a:effectLst/>
                          <a:latin typeface="+mn-lt"/>
                          <a:ea typeface="Calibri" panose="020F0502020204030204" pitchFamily="34" charset="0"/>
                          <a:cs typeface="Arial" panose="020B0604020202020204" pitchFamily="34" charset="0"/>
                        </a:rPr>
                        <a:t>52</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594366" rtl="0" eaLnBrk="1" latinLnBrk="0" hangingPunct="1">
                        <a:defRPr sz="2300" kern="1200">
                          <a:solidFill>
                            <a:schemeClr val="tx1"/>
                          </a:solidFill>
                          <a:latin typeface="Calibri" panose="020F0502020204030204"/>
                          <a:ea typeface="Arial"/>
                          <a:cs typeface="Arial"/>
                        </a:defRPr>
                      </a:lvl1pPr>
                      <a:lvl2pPr marL="594366" algn="l" defTabSz="594366" rtl="0" eaLnBrk="1" latinLnBrk="0" hangingPunct="1">
                        <a:defRPr sz="2300" kern="1200">
                          <a:solidFill>
                            <a:schemeClr val="tx1"/>
                          </a:solidFill>
                          <a:latin typeface="Calibri" panose="020F0502020204030204"/>
                          <a:ea typeface="Arial"/>
                          <a:cs typeface="Arial"/>
                        </a:defRPr>
                      </a:lvl2pPr>
                      <a:lvl3pPr marL="1188731" algn="l" defTabSz="594366" rtl="0" eaLnBrk="1" latinLnBrk="0" hangingPunct="1">
                        <a:defRPr sz="2300" kern="1200">
                          <a:solidFill>
                            <a:schemeClr val="tx1"/>
                          </a:solidFill>
                          <a:latin typeface="Calibri" panose="020F0502020204030204"/>
                          <a:ea typeface="Arial"/>
                          <a:cs typeface="Arial"/>
                        </a:defRPr>
                      </a:lvl3pPr>
                      <a:lvl4pPr marL="1783097" algn="l" defTabSz="594366" rtl="0" eaLnBrk="1" latinLnBrk="0" hangingPunct="1">
                        <a:defRPr sz="2300" kern="1200">
                          <a:solidFill>
                            <a:schemeClr val="tx1"/>
                          </a:solidFill>
                          <a:latin typeface="Calibri" panose="020F0502020204030204"/>
                          <a:ea typeface="Arial"/>
                          <a:cs typeface="Arial"/>
                        </a:defRPr>
                      </a:lvl4pPr>
                      <a:lvl5pPr marL="2377464" algn="l" defTabSz="594366" rtl="0" eaLnBrk="1" latinLnBrk="0" hangingPunct="1">
                        <a:defRPr sz="2300" kern="1200">
                          <a:solidFill>
                            <a:schemeClr val="tx1"/>
                          </a:solidFill>
                          <a:latin typeface="Calibri" panose="020F0502020204030204"/>
                          <a:ea typeface="Arial"/>
                          <a:cs typeface="Arial"/>
                        </a:defRPr>
                      </a:lvl5pPr>
                      <a:lvl6pPr marL="2971830" algn="l" defTabSz="594366" rtl="0" eaLnBrk="1" latinLnBrk="0" hangingPunct="1">
                        <a:defRPr sz="2300" kern="1200">
                          <a:solidFill>
                            <a:schemeClr val="tx1"/>
                          </a:solidFill>
                          <a:latin typeface="Calibri" panose="020F0502020204030204"/>
                          <a:ea typeface="Arial"/>
                          <a:cs typeface="Arial"/>
                        </a:defRPr>
                      </a:lvl6pPr>
                      <a:lvl7pPr marL="3566195" algn="l" defTabSz="594366" rtl="0" eaLnBrk="1" latinLnBrk="0" hangingPunct="1">
                        <a:defRPr sz="2300" kern="1200">
                          <a:solidFill>
                            <a:schemeClr val="tx1"/>
                          </a:solidFill>
                          <a:latin typeface="Calibri" panose="020F0502020204030204"/>
                          <a:ea typeface="Arial"/>
                          <a:cs typeface="Arial"/>
                        </a:defRPr>
                      </a:lvl7pPr>
                      <a:lvl8pPr marL="4160562" algn="l" defTabSz="594366" rtl="0" eaLnBrk="1" latinLnBrk="0" hangingPunct="1">
                        <a:defRPr sz="2300" kern="1200">
                          <a:solidFill>
                            <a:schemeClr val="tx1"/>
                          </a:solidFill>
                          <a:latin typeface="Calibri" panose="020F0502020204030204"/>
                          <a:ea typeface="Arial"/>
                          <a:cs typeface="Arial"/>
                        </a:defRPr>
                      </a:lvl8pPr>
                      <a:lvl9pPr marL="4754927" algn="l" defTabSz="594366" rtl="0" eaLnBrk="1" latinLnBrk="0" hangingPunct="1">
                        <a:defRPr sz="2300" kern="1200">
                          <a:solidFill>
                            <a:schemeClr val="tx1"/>
                          </a:solidFill>
                          <a:latin typeface="Calibri" panose="020F0502020204030204"/>
                          <a:ea typeface="Arial"/>
                          <a:cs typeface="Arial"/>
                        </a:defRPr>
                      </a:lvl9pPr>
                    </a:lstStyle>
                    <a:p>
                      <a:pPr marL="0" marR="0" algn="ctr">
                        <a:lnSpc>
                          <a:spcPct val="107000"/>
                        </a:lnSpc>
                        <a:spcBef>
                          <a:spcPts val="0"/>
                        </a:spcBef>
                        <a:spcAft>
                          <a:spcPts val="0"/>
                        </a:spcAft>
                      </a:pPr>
                      <a:r>
                        <a:rPr lang="en-US" sz="1600" dirty="0">
                          <a:effectLst/>
                          <a:latin typeface="+mn-lt"/>
                          <a:cs typeface="Arial" panose="020B0604020202020204" pitchFamily="34" charset="0"/>
                        </a:rPr>
                        <a:t>1 </a:t>
                      </a:r>
                      <a:endParaRPr lang="en-US" sz="16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594366" rtl="0" eaLnBrk="1" latinLnBrk="0" hangingPunct="1">
                        <a:defRPr sz="2300" kern="1200">
                          <a:solidFill>
                            <a:schemeClr val="tx1"/>
                          </a:solidFill>
                          <a:latin typeface="Calibri" panose="020F0502020204030204"/>
                          <a:ea typeface="Arial"/>
                          <a:cs typeface="Arial"/>
                        </a:defRPr>
                      </a:lvl1pPr>
                      <a:lvl2pPr marL="594366" algn="l" defTabSz="594366" rtl="0" eaLnBrk="1" latinLnBrk="0" hangingPunct="1">
                        <a:defRPr sz="2300" kern="1200">
                          <a:solidFill>
                            <a:schemeClr val="tx1"/>
                          </a:solidFill>
                          <a:latin typeface="Calibri" panose="020F0502020204030204"/>
                          <a:ea typeface="Arial"/>
                          <a:cs typeface="Arial"/>
                        </a:defRPr>
                      </a:lvl2pPr>
                      <a:lvl3pPr marL="1188731" algn="l" defTabSz="594366" rtl="0" eaLnBrk="1" latinLnBrk="0" hangingPunct="1">
                        <a:defRPr sz="2300" kern="1200">
                          <a:solidFill>
                            <a:schemeClr val="tx1"/>
                          </a:solidFill>
                          <a:latin typeface="Calibri" panose="020F0502020204030204"/>
                          <a:ea typeface="Arial"/>
                          <a:cs typeface="Arial"/>
                        </a:defRPr>
                      </a:lvl3pPr>
                      <a:lvl4pPr marL="1783097" algn="l" defTabSz="594366" rtl="0" eaLnBrk="1" latinLnBrk="0" hangingPunct="1">
                        <a:defRPr sz="2300" kern="1200">
                          <a:solidFill>
                            <a:schemeClr val="tx1"/>
                          </a:solidFill>
                          <a:latin typeface="Calibri" panose="020F0502020204030204"/>
                          <a:ea typeface="Arial"/>
                          <a:cs typeface="Arial"/>
                        </a:defRPr>
                      </a:lvl4pPr>
                      <a:lvl5pPr marL="2377464" algn="l" defTabSz="594366" rtl="0" eaLnBrk="1" latinLnBrk="0" hangingPunct="1">
                        <a:defRPr sz="2300" kern="1200">
                          <a:solidFill>
                            <a:schemeClr val="tx1"/>
                          </a:solidFill>
                          <a:latin typeface="Calibri" panose="020F0502020204030204"/>
                          <a:ea typeface="Arial"/>
                          <a:cs typeface="Arial"/>
                        </a:defRPr>
                      </a:lvl5pPr>
                      <a:lvl6pPr marL="2971830" algn="l" defTabSz="594366" rtl="0" eaLnBrk="1" latinLnBrk="0" hangingPunct="1">
                        <a:defRPr sz="2300" kern="1200">
                          <a:solidFill>
                            <a:schemeClr val="tx1"/>
                          </a:solidFill>
                          <a:latin typeface="Calibri" panose="020F0502020204030204"/>
                          <a:ea typeface="Arial"/>
                          <a:cs typeface="Arial"/>
                        </a:defRPr>
                      </a:lvl6pPr>
                      <a:lvl7pPr marL="3566195" algn="l" defTabSz="594366" rtl="0" eaLnBrk="1" latinLnBrk="0" hangingPunct="1">
                        <a:defRPr sz="2300" kern="1200">
                          <a:solidFill>
                            <a:schemeClr val="tx1"/>
                          </a:solidFill>
                          <a:latin typeface="Calibri" panose="020F0502020204030204"/>
                          <a:ea typeface="Arial"/>
                          <a:cs typeface="Arial"/>
                        </a:defRPr>
                      </a:lvl7pPr>
                      <a:lvl8pPr marL="4160562" algn="l" defTabSz="594366" rtl="0" eaLnBrk="1" latinLnBrk="0" hangingPunct="1">
                        <a:defRPr sz="2300" kern="1200">
                          <a:solidFill>
                            <a:schemeClr val="tx1"/>
                          </a:solidFill>
                          <a:latin typeface="Calibri" panose="020F0502020204030204"/>
                          <a:ea typeface="Arial"/>
                          <a:cs typeface="Arial"/>
                        </a:defRPr>
                      </a:lvl8pPr>
                      <a:lvl9pPr marL="4754927" algn="l" defTabSz="594366" rtl="0" eaLnBrk="1" latinLnBrk="0" hangingPunct="1">
                        <a:defRPr sz="2300" kern="1200">
                          <a:solidFill>
                            <a:schemeClr val="tx1"/>
                          </a:solidFill>
                          <a:latin typeface="Calibri" panose="020F0502020204030204"/>
                          <a:ea typeface="Arial"/>
                          <a:cs typeface="Arial"/>
                        </a:defRPr>
                      </a:lvl9pPr>
                    </a:lstStyle>
                    <a:p>
                      <a:pPr marL="0" marR="0" algn="ctr">
                        <a:lnSpc>
                          <a:spcPct val="107000"/>
                        </a:lnSpc>
                        <a:spcBef>
                          <a:spcPts val="0"/>
                        </a:spcBef>
                        <a:spcAft>
                          <a:spcPts val="0"/>
                        </a:spcAft>
                      </a:pPr>
                      <a:r>
                        <a:rPr lang="en-US" sz="1600" dirty="0">
                          <a:effectLst/>
                          <a:latin typeface="+mn-lt"/>
                          <a:cs typeface="Arial" panose="020B0604020202020204" pitchFamily="34" charset="0"/>
                        </a:rPr>
                        <a:t>53 </a:t>
                      </a:r>
                      <a:endParaRPr lang="en-US" sz="16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467343787"/>
                  </a:ext>
                </a:extLst>
              </a:tr>
              <a:tr h="645193">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nSpc>
                          <a:spcPct val="107000"/>
                        </a:lnSpc>
                        <a:spcBef>
                          <a:spcPts val="0"/>
                        </a:spcBef>
                        <a:spcAft>
                          <a:spcPts val="0"/>
                        </a:spcAft>
                      </a:pPr>
                      <a:endParaRPr lang="en-US" sz="16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594366" rtl="0" eaLnBrk="1" latinLnBrk="0" hangingPunct="1">
                        <a:defRPr sz="2300" kern="1200">
                          <a:solidFill>
                            <a:schemeClr val="tx1"/>
                          </a:solidFill>
                          <a:latin typeface="Calibri" panose="020F0502020204030204"/>
                          <a:ea typeface="Arial"/>
                          <a:cs typeface="Arial"/>
                        </a:defRPr>
                      </a:lvl1pPr>
                      <a:lvl2pPr marL="594366" algn="l" defTabSz="594366" rtl="0" eaLnBrk="1" latinLnBrk="0" hangingPunct="1">
                        <a:defRPr sz="2300" kern="1200">
                          <a:solidFill>
                            <a:schemeClr val="tx1"/>
                          </a:solidFill>
                          <a:latin typeface="Calibri" panose="020F0502020204030204"/>
                          <a:ea typeface="Arial"/>
                          <a:cs typeface="Arial"/>
                        </a:defRPr>
                      </a:lvl2pPr>
                      <a:lvl3pPr marL="1188731" algn="l" defTabSz="594366" rtl="0" eaLnBrk="1" latinLnBrk="0" hangingPunct="1">
                        <a:defRPr sz="2300" kern="1200">
                          <a:solidFill>
                            <a:schemeClr val="tx1"/>
                          </a:solidFill>
                          <a:latin typeface="Calibri" panose="020F0502020204030204"/>
                          <a:ea typeface="Arial"/>
                          <a:cs typeface="Arial"/>
                        </a:defRPr>
                      </a:lvl3pPr>
                      <a:lvl4pPr marL="1783097" algn="l" defTabSz="594366" rtl="0" eaLnBrk="1" latinLnBrk="0" hangingPunct="1">
                        <a:defRPr sz="2300" kern="1200">
                          <a:solidFill>
                            <a:schemeClr val="tx1"/>
                          </a:solidFill>
                          <a:latin typeface="Calibri" panose="020F0502020204030204"/>
                          <a:ea typeface="Arial"/>
                          <a:cs typeface="Arial"/>
                        </a:defRPr>
                      </a:lvl4pPr>
                      <a:lvl5pPr marL="2377464" algn="l" defTabSz="594366" rtl="0" eaLnBrk="1" latinLnBrk="0" hangingPunct="1">
                        <a:defRPr sz="2300" kern="1200">
                          <a:solidFill>
                            <a:schemeClr val="tx1"/>
                          </a:solidFill>
                          <a:latin typeface="Calibri" panose="020F0502020204030204"/>
                          <a:ea typeface="Arial"/>
                          <a:cs typeface="Arial"/>
                        </a:defRPr>
                      </a:lvl5pPr>
                      <a:lvl6pPr marL="2971830" algn="l" defTabSz="594366" rtl="0" eaLnBrk="1" latinLnBrk="0" hangingPunct="1">
                        <a:defRPr sz="2300" kern="1200">
                          <a:solidFill>
                            <a:schemeClr val="tx1"/>
                          </a:solidFill>
                          <a:latin typeface="Calibri" panose="020F0502020204030204"/>
                          <a:ea typeface="Arial"/>
                          <a:cs typeface="Arial"/>
                        </a:defRPr>
                      </a:lvl6pPr>
                      <a:lvl7pPr marL="3566195" algn="l" defTabSz="594366" rtl="0" eaLnBrk="1" latinLnBrk="0" hangingPunct="1">
                        <a:defRPr sz="2300" kern="1200">
                          <a:solidFill>
                            <a:schemeClr val="tx1"/>
                          </a:solidFill>
                          <a:latin typeface="Calibri" panose="020F0502020204030204"/>
                          <a:ea typeface="Arial"/>
                          <a:cs typeface="Arial"/>
                        </a:defRPr>
                      </a:lvl7pPr>
                      <a:lvl8pPr marL="4160562" algn="l" defTabSz="594366" rtl="0" eaLnBrk="1" latinLnBrk="0" hangingPunct="1">
                        <a:defRPr sz="2300" kern="1200">
                          <a:solidFill>
                            <a:schemeClr val="tx1"/>
                          </a:solidFill>
                          <a:latin typeface="Calibri" panose="020F0502020204030204"/>
                          <a:ea typeface="Arial"/>
                          <a:cs typeface="Arial"/>
                        </a:defRPr>
                      </a:lvl8pPr>
                      <a:lvl9pPr marL="4754927" algn="l" defTabSz="594366" rtl="0" eaLnBrk="1" latinLnBrk="0" hangingPunct="1">
                        <a:defRPr sz="2300" kern="1200">
                          <a:solidFill>
                            <a:schemeClr val="tx1"/>
                          </a:solidFill>
                          <a:latin typeface="Calibri" panose="020F0502020204030204"/>
                          <a:ea typeface="Arial"/>
                          <a:cs typeface="Arial"/>
                        </a:defRPr>
                      </a:lvl9pPr>
                    </a:lstStyle>
                    <a:p>
                      <a:pPr marL="0" marR="0">
                        <a:lnSpc>
                          <a:spcPct val="107000"/>
                        </a:lnSpc>
                        <a:spcBef>
                          <a:spcPts val="0"/>
                        </a:spcBef>
                        <a:spcAft>
                          <a:spcPts val="0"/>
                        </a:spcAft>
                      </a:pPr>
                      <a:r>
                        <a:rPr lang="en-US" sz="1600" dirty="0">
                          <a:solidFill>
                            <a:sysClr val="windowText" lastClr="000000"/>
                          </a:solidFill>
                          <a:effectLst/>
                          <a:latin typeface="+mn-lt"/>
                          <a:ea typeface="Calibri" panose="020F0502020204030204" pitchFamily="34" charset="0"/>
                          <a:cs typeface="Arial" panose="020B0604020202020204" pitchFamily="34" charset="0"/>
                        </a:rPr>
                        <a:t>ADHD</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gn="ctr">
                        <a:lnSpc>
                          <a:spcPct val="107000"/>
                        </a:lnSpc>
                        <a:spcBef>
                          <a:spcPts val="0"/>
                        </a:spcBef>
                        <a:spcAft>
                          <a:spcPts val="0"/>
                        </a:spcAft>
                      </a:pPr>
                      <a:r>
                        <a:rPr lang="en-US" sz="1600" dirty="0">
                          <a:solidFill>
                            <a:sysClr val="windowText" lastClr="000000"/>
                          </a:solidFill>
                          <a:effectLst/>
                          <a:latin typeface="+mn-lt"/>
                          <a:ea typeface="Calibri" panose="020F0502020204030204" pitchFamily="34" charset="0"/>
                          <a:cs typeface="Arial" panose="020B0604020202020204" pitchFamily="34" charset="0"/>
                        </a:rPr>
                        <a:t>8</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594366" rtl="0" eaLnBrk="1" latinLnBrk="0" hangingPunct="1">
                        <a:defRPr sz="2300" kern="1200">
                          <a:solidFill>
                            <a:schemeClr val="tx1"/>
                          </a:solidFill>
                          <a:latin typeface="Calibri" panose="020F0502020204030204"/>
                          <a:ea typeface="Arial"/>
                          <a:cs typeface="Arial"/>
                        </a:defRPr>
                      </a:lvl1pPr>
                      <a:lvl2pPr marL="594366" algn="l" defTabSz="594366" rtl="0" eaLnBrk="1" latinLnBrk="0" hangingPunct="1">
                        <a:defRPr sz="2300" kern="1200">
                          <a:solidFill>
                            <a:schemeClr val="tx1"/>
                          </a:solidFill>
                          <a:latin typeface="Calibri" panose="020F0502020204030204"/>
                          <a:ea typeface="Arial"/>
                          <a:cs typeface="Arial"/>
                        </a:defRPr>
                      </a:lvl2pPr>
                      <a:lvl3pPr marL="1188731" algn="l" defTabSz="594366" rtl="0" eaLnBrk="1" latinLnBrk="0" hangingPunct="1">
                        <a:defRPr sz="2300" kern="1200">
                          <a:solidFill>
                            <a:schemeClr val="tx1"/>
                          </a:solidFill>
                          <a:latin typeface="Calibri" panose="020F0502020204030204"/>
                          <a:ea typeface="Arial"/>
                          <a:cs typeface="Arial"/>
                        </a:defRPr>
                      </a:lvl3pPr>
                      <a:lvl4pPr marL="1783097" algn="l" defTabSz="594366" rtl="0" eaLnBrk="1" latinLnBrk="0" hangingPunct="1">
                        <a:defRPr sz="2300" kern="1200">
                          <a:solidFill>
                            <a:schemeClr val="tx1"/>
                          </a:solidFill>
                          <a:latin typeface="Calibri" panose="020F0502020204030204"/>
                          <a:ea typeface="Arial"/>
                          <a:cs typeface="Arial"/>
                        </a:defRPr>
                      </a:lvl4pPr>
                      <a:lvl5pPr marL="2377464" algn="l" defTabSz="594366" rtl="0" eaLnBrk="1" latinLnBrk="0" hangingPunct="1">
                        <a:defRPr sz="2300" kern="1200">
                          <a:solidFill>
                            <a:schemeClr val="tx1"/>
                          </a:solidFill>
                          <a:latin typeface="Calibri" panose="020F0502020204030204"/>
                          <a:ea typeface="Arial"/>
                          <a:cs typeface="Arial"/>
                        </a:defRPr>
                      </a:lvl5pPr>
                      <a:lvl6pPr marL="2971830" algn="l" defTabSz="594366" rtl="0" eaLnBrk="1" latinLnBrk="0" hangingPunct="1">
                        <a:defRPr sz="2300" kern="1200">
                          <a:solidFill>
                            <a:schemeClr val="tx1"/>
                          </a:solidFill>
                          <a:latin typeface="Calibri" panose="020F0502020204030204"/>
                          <a:ea typeface="Arial"/>
                          <a:cs typeface="Arial"/>
                        </a:defRPr>
                      </a:lvl6pPr>
                      <a:lvl7pPr marL="3566195" algn="l" defTabSz="594366" rtl="0" eaLnBrk="1" latinLnBrk="0" hangingPunct="1">
                        <a:defRPr sz="2300" kern="1200">
                          <a:solidFill>
                            <a:schemeClr val="tx1"/>
                          </a:solidFill>
                          <a:latin typeface="Calibri" panose="020F0502020204030204"/>
                          <a:ea typeface="Arial"/>
                          <a:cs typeface="Arial"/>
                        </a:defRPr>
                      </a:lvl7pPr>
                      <a:lvl8pPr marL="4160562" algn="l" defTabSz="594366" rtl="0" eaLnBrk="1" latinLnBrk="0" hangingPunct="1">
                        <a:defRPr sz="2300" kern="1200">
                          <a:solidFill>
                            <a:schemeClr val="tx1"/>
                          </a:solidFill>
                          <a:latin typeface="Calibri" panose="020F0502020204030204"/>
                          <a:ea typeface="Arial"/>
                          <a:cs typeface="Arial"/>
                        </a:defRPr>
                      </a:lvl8pPr>
                      <a:lvl9pPr marL="4754927" algn="l" defTabSz="594366" rtl="0" eaLnBrk="1" latinLnBrk="0" hangingPunct="1">
                        <a:defRPr sz="2300" kern="1200">
                          <a:solidFill>
                            <a:schemeClr val="tx1"/>
                          </a:solidFill>
                          <a:latin typeface="Calibri" panose="020F0502020204030204"/>
                          <a:ea typeface="Arial"/>
                          <a:cs typeface="Arial"/>
                        </a:defRPr>
                      </a:lvl9pPr>
                    </a:lstStyle>
                    <a:p>
                      <a:pPr marL="0" marR="0" algn="ctr">
                        <a:lnSpc>
                          <a:spcPct val="107000"/>
                        </a:lnSpc>
                        <a:spcBef>
                          <a:spcPts val="0"/>
                        </a:spcBef>
                        <a:spcAft>
                          <a:spcPts val="0"/>
                        </a:spcAft>
                      </a:pPr>
                      <a:r>
                        <a:rPr lang="en-US" sz="1600" dirty="0">
                          <a:solidFill>
                            <a:sysClr val="windowText" lastClr="000000"/>
                          </a:solidFill>
                          <a:effectLst/>
                          <a:latin typeface="+mn-lt"/>
                          <a:ea typeface="Calibri" panose="020F0502020204030204" pitchFamily="34" charset="0"/>
                          <a:cs typeface="Arial" panose="020B0604020202020204" pitchFamily="34" charset="0"/>
                        </a:rPr>
                        <a:t>1</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594366" rtl="0" eaLnBrk="1" latinLnBrk="0" hangingPunct="1">
                        <a:defRPr sz="2300" kern="1200">
                          <a:solidFill>
                            <a:schemeClr val="tx1"/>
                          </a:solidFill>
                          <a:latin typeface="Calibri" panose="020F0502020204030204"/>
                          <a:ea typeface="Arial"/>
                          <a:cs typeface="Arial"/>
                        </a:defRPr>
                      </a:lvl1pPr>
                      <a:lvl2pPr marL="594366" algn="l" defTabSz="594366" rtl="0" eaLnBrk="1" latinLnBrk="0" hangingPunct="1">
                        <a:defRPr sz="2300" kern="1200">
                          <a:solidFill>
                            <a:schemeClr val="tx1"/>
                          </a:solidFill>
                          <a:latin typeface="Calibri" panose="020F0502020204030204"/>
                          <a:ea typeface="Arial"/>
                          <a:cs typeface="Arial"/>
                        </a:defRPr>
                      </a:lvl2pPr>
                      <a:lvl3pPr marL="1188731" algn="l" defTabSz="594366" rtl="0" eaLnBrk="1" latinLnBrk="0" hangingPunct="1">
                        <a:defRPr sz="2300" kern="1200">
                          <a:solidFill>
                            <a:schemeClr val="tx1"/>
                          </a:solidFill>
                          <a:latin typeface="Calibri" panose="020F0502020204030204"/>
                          <a:ea typeface="Arial"/>
                          <a:cs typeface="Arial"/>
                        </a:defRPr>
                      </a:lvl3pPr>
                      <a:lvl4pPr marL="1783097" algn="l" defTabSz="594366" rtl="0" eaLnBrk="1" latinLnBrk="0" hangingPunct="1">
                        <a:defRPr sz="2300" kern="1200">
                          <a:solidFill>
                            <a:schemeClr val="tx1"/>
                          </a:solidFill>
                          <a:latin typeface="Calibri" panose="020F0502020204030204"/>
                          <a:ea typeface="Arial"/>
                          <a:cs typeface="Arial"/>
                        </a:defRPr>
                      </a:lvl4pPr>
                      <a:lvl5pPr marL="2377464" algn="l" defTabSz="594366" rtl="0" eaLnBrk="1" latinLnBrk="0" hangingPunct="1">
                        <a:defRPr sz="2300" kern="1200">
                          <a:solidFill>
                            <a:schemeClr val="tx1"/>
                          </a:solidFill>
                          <a:latin typeface="Calibri" panose="020F0502020204030204"/>
                          <a:ea typeface="Arial"/>
                          <a:cs typeface="Arial"/>
                        </a:defRPr>
                      </a:lvl5pPr>
                      <a:lvl6pPr marL="2971830" algn="l" defTabSz="594366" rtl="0" eaLnBrk="1" latinLnBrk="0" hangingPunct="1">
                        <a:defRPr sz="2300" kern="1200">
                          <a:solidFill>
                            <a:schemeClr val="tx1"/>
                          </a:solidFill>
                          <a:latin typeface="Calibri" panose="020F0502020204030204"/>
                          <a:ea typeface="Arial"/>
                          <a:cs typeface="Arial"/>
                        </a:defRPr>
                      </a:lvl6pPr>
                      <a:lvl7pPr marL="3566195" algn="l" defTabSz="594366" rtl="0" eaLnBrk="1" latinLnBrk="0" hangingPunct="1">
                        <a:defRPr sz="2300" kern="1200">
                          <a:solidFill>
                            <a:schemeClr val="tx1"/>
                          </a:solidFill>
                          <a:latin typeface="Calibri" panose="020F0502020204030204"/>
                          <a:ea typeface="Arial"/>
                          <a:cs typeface="Arial"/>
                        </a:defRPr>
                      </a:lvl7pPr>
                      <a:lvl8pPr marL="4160562" algn="l" defTabSz="594366" rtl="0" eaLnBrk="1" latinLnBrk="0" hangingPunct="1">
                        <a:defRPr sz="2300" kern="1200">
                          <a:solidFill>
                            <a:schemeClr val="tx1"/>
                          </a:solidFill>
                          <a:latin typeface="Calibri" panose="020F0502020204030204"/>
                          <a:ea typeface="Arial"/>
                          <a:cs typeface="Arial"/>
                        </a:defRPr>
                      </a:lvl8pPr>
                      <a:lvl9pPr marL="4754927" algn="l" defTabSz="594366" rtl="0" eaLnBrk="1" latinLnBrk="0" hangingPunct="1">
                        <a:defRPr sz="2300" kern="1200">
                          <a:solidFill>
                            <a:schemeClr val="tx1"/>
                          </a:solidFill>
                          <a:latin typeface="Calibri" panose="020F0502020204030204"/>
                          <a:ea typeface="Arial"/>
                          <a:cs typeface="Arial"/>
                        </a:defRPr>
                      </a:lvl9pPr>
                    </a:lstStyle>
                    <a:p>
                      <a:pPr marL="0" marR="0" algn="ctr">
                        <a:lnSpc>
                          <a:spcPct val="107000"/>
                        </a:lnSpc>
                        <a:spcBef>
                          <a:spcPts val="0"/>
                        </a:spcBef>
                        <a:spcAft>
                          <a:spcPts val="0"/>
                        </a:spcAft>
                      </a:pPr>
                      <a:r>
                        <a:rPr lang="en-US" sz="1600" dirty="0">
                          <a:solidFill>
                            <a:sysClr val="windowText" lastClr="000000"/>
                          </a:solidFill>
                          <a:effectLst/>
                          <a:latin typeface="+mn-lt"/>
                          <a:ea typeface="Calibri" panose="020F0502020204030204" pitchFamily="34" charset="0"/>
                          <a:cs typeface="Arial" panose="020B0604020202020204" pitchFamily="34" charset="0"/>
                        </a:rPr>
                        <a:t>9</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602425307"/>
                  </a:ext>
                </a:extLst>
              </a:tr>
              <a:tr h="679053">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nSpc>
                          <a:spcPct val="107000"/>
                        </a:lnSpc>
                        <a:spcBef>
                          <a:spcPts val="0"/>
                        </a:spcBef>
                        <a:spcAft>
                          <a:spcPts val="0"/>
                        </a:spcAft>
                      </a:pPr>
                      <a:r>
                        <a:rPr lang="en-US" sz="1600" dirty="0">
                          <a:solidFill>
                            <a:sysClr val="windowText" lastClr="000000"/>
                          </a:solidFill>
                          <a:effectLst/>
                          <a:latin typeface="+mn-lt"/>
                          <a:ea typeface="Calibri" panose="020F0502020204030204" pitchFamily="34" charset="0"/>
                          <a:cs typeface="Arial" panose="020B0604020202020204" pitchFamily="34" charset="0"/>
                        </a:rPr>
                        <a:t>Percentage</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594366" rtl="0" eaLnBrk="1" latinLnBrk="0" hangingPunct="1">
                        <a:defRPr sz="2300" kern="1200">
                          <a:solidFill>
                            <a:schemeClr val="tx1"/>
                          </a:solidFill>
                          <a:latin typeface="Calibri" panose="020F0502020204030204"/>
                          <a:ea typeface="Arial"/>
                          <a:cs typeface="Arial"/>
                        </a:defRPr>
                      </a:lvl1pPr>
                      <a:lvl2pPr marL="594366" algn="l" defTabSz="594366" rtl="0" eaLnBrk="1" latinLnBrk="0" hangingPunct="1">
                        <a:defRPr sz="2300" kern="1200">
                          <a:solidFill>
                            <a:schemeClr val="tx1"/>
                          </a:solidFill>
                          <a:latin typeface="Calibri" panose="020F0502020204030204"/>
                          <a:ea typeface="Arial"/>
                          <a:cs typeface="Arial"/>
                        </a:defRPr>
                      </a:lvl2pPr>
                      <a:lvl3pPr marL="1188731" algn="l" defTabSz="594366" rtl="0" eaLnBrk="1" latinLnBrk="0" hangingPunct="1">
                        <a:defRPr sz="2300" kern="1200">
                          <a:solidFill>
                            <a:schemeClr val="tx1"/>
                          </a:solidFill>
                          <a:latin typeface="Calibri" panose="020F0502020204030204"/>
                          <a:ea typeface="Arial"/>
                          <a:cs typeface="Arial"/>
                        </a:defRPr>
                      </a:lvl3pPr>
                      <a:lvl4pPr marL="1783097" algn="l" defTabSz="594366" rtl="0" eaLnBrk="1" latinLnBrk="0" hangingPunct="1">
                        <a:defRPr sz="2300" kern="1200">
                          <a:solidFill>
                            <a:schemeClr val="tx1"/>
                          </a:solidFill>
                          <a:latin typeface="Calibri" panose="020F0502020204030204"/>
                          <a:ea typeface="Arial"/>
                          <a:cs typeface="Arial"/>
                        </a:defRPr>
                      </a:lvl4pPr>
                      <a:lvl5pPr marL="2377464" algn="l" defTabSz="594366" rtl="0" eaLnBrk="1" latinLnBrk="0" hangingPunct="1">
                        <a:defRPr sz="2300" kern="1200">
                          <a:solidFill>
                            <a:schemeClr val="tx1"/>
                          </a:solidFill>
                          <a:latin typeface="Calibri" panose="020F0502020204030204"/>
                          <a:ea typeface="Arial"/>
                          <a:cs typeface="Arial"/>
                        </a:defRPr>
                      </a:lvl5pPr>
                      <a:lvl6pPr marL="2971830" algn="l" defTabSz="594366" rtl="0" eaLnBrk="1" latinLnBrk="0" hangingPunct="1">
                        <a:defRPr sz="2300" kern="1200">
                          <a:solidFill>
                            <a:schemeClr val="tx1"/>
                          </a:solidFill>
                          <a:latin typeface="Calibri" panose="020F0502020204030204"/>
                          <a:ea typeface="Arial"/>
                          <a:cs typeface="Arial"/>
                        </a:defRPr>
                      </a:lvl6pPr>
                      <a:lvl7pPr marL="3566195" algn="l" defTabSz="594366" rtl="0" eaLnBrk="1" latinLnBrk="0" hangingPunct="1">
                        <a:defRPr sz="2300" kern="1200">
                          <a:solidFill>
                            <a:schemeClr val="tx1"/>
                          </a:solidFill>
                          <a:latin typeface="Calibri" panose="020F0502020204030204"/>
                          <a:ea typeface="Arial"/>
                          <a:cs typeface="Arial"/>
                        </a:defRPr>
                      </a:lvl7pPr>
                      <a:lvl8pPr marL="4160562" algn="l" defTabSz="594366" rtl="0" eaLnBrk="1" latinLnBrk="0" hangingPunct="1">
                        <a:defRPr sz="2300" kern="1200">
                          <a:solidFill>
                            <a:schemeClr val="tx1"/>
                          </a:solidFill>
                          <a:latin typeface="Calibri" panose="020F0502020204030204"/>
                          <a:ea typeface="Arial"/>
                          <a:cs typeface="Arial"/>
                        </a:defRPr>
                      </a:lvl8pPr>
                      <a:lvl9pPr marL="4754927" algn="l" defTabSz="594366" rtl="0" eaLnBrk="1" latinLnBrk="0" hangingPunct="1">
                        <a:defRPr sz="2300" kern="1200">
                          <a:solidFill>
                            <a:schemeClr val="tx1"/>
                          </a:solidFill>
                          <a:latin typeface="Calibri" panose="020F0502020204030204"/>
                          <a:ea typeface="Arial"/>
                          <a:cs typeface="Arial"/>
                        </a:defRPr>
                      </a:lvl9pPr>
                    </a:lstStyle>
                    <a:p>
                      <a:pPr marL="0" marR="0">
                        <a:lnSpc>
                          <a:spcPct val="107000"/>
                        </a:lnSpc>
                        <a:spcBef>
                          <a:spcPts val="0"/>
                        </a:spcBef>
                        <a:spcAft>
                          <a:spcPts val="0"/>
                        </a:spcAft>
                      </a:pPr>
                      <a:r>
                        <a:rPr lang="en-US" sz="1600" dirty="0">
                          <a:solidFill>
                            <a:sysClr val="windowText" lastClr="000000"/>
                          </a:solidFill>
                          <a:effectLst/>
                          <a:latin typeface="+mn-lt"/>
                          <a:ea typeface="Calibri" panose="020F0502020204030204" pitchFamily="34" charset="0"/>
                          <a:cs typeface="Arial" panose="020B0604020202020204" pitchFamily="34" charset="0"/>
                        </a:rPr>
                        <a:t>No ADHD</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gn="ctr">
                        <a:lnSpc>
                          <a:spcPct val="107000"/>
                        </a:lnSpc>
                        <a:spcBef>
                          <a:spcPts val="0"/>
                        </a:spcBef>
                        <a:spcAft>
                          <a:spcPts val="0"/>
                        </a:spcAft>
                      </a:pPr>
                      <a:r>
                        <a:rPr lang="en-US" sz="1600" dirty="0">
                          <a:solidFill>
                            <a:sysClr val="windowText" lastClr="000000"/>
                          </a:solidFill>
                          <a:effectLst/>
                          <a:latin typeface="+mn-lt"/>
                          <a:ea typeface="Calibri" panose="020F0502020204030204" pitchFamily="34" charset="0"/>
                          <a:cs typeface="Arial" panose="020B0604020202020204" pitchFamily="34" charset="0"/>
                        </a:rPr>
                        <a:t>98.1</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594366" rtl="0" eaLnBrk="1" latinLnBrk="0" hangingPunct="1">
                        <a:defRPr sz="2300" kern="1200">
                          <a:solidFill>
                            <a:schemeClr val="tx1"/>
                          </a:solidFill>
                          <a:latin typeface="Calibri" panose="020F0502020204030204"/>
                          <a:ea typeface="Arial"/>
                          <a:cs typeface="Arial"/>
                        </a:defRPr>
                      </a:lvl1pPr>
                      <a:lvl2pPr marL="594366" algn="l" defTabSz="594366" rtl="0" eaLnBrk="1" latinLnBrk="0" hangingPunct="1">
                        <a:defRPr sz="2300" kern="1200">
                          <a:solidFill>
                            <a:schemeClr val="tx1"/>
                          </a:solidFill>
                          <a:latin typeface="Calibri" panose="020F0502020204030204"/>
                          <a:ea typeface="Arial"/>
                          <a:cs typeface="Arial"/>
                        </a:defRPr>
                      </a:lvl2pPr>
                      <a:lvl3pPr marL="1188731" algn="l" defTabSz="594366" rtl="0" eaLnBrk="1" latinLnBrk="0" hangingPunct="1">
                        <a:defRPr sz="2300" kern="1200">
                          <a:solidFill>
                            <a:schemeClr val="tx1"/>
                          </a:solidFill>
                          <a:latin typeface="Calibri" panose="020F0502020204030204"/>
                          <a:ea typeface="Arial"/>
                          <a:cs typeface="Arial"/>
                        </a:defRPr>
                      </a:lvl3pPr>
                      <a:lvl4pPr marL="1783097" algn="l" defTabSz="594366" rtl="0" eaLnBrk="1" latinLnBrk="0" hangingPunct="1">
                        <a:defRPr sz="2300" kern="1200">
                          <a:solidFill>
                            <a:schemeClr val="tx1"/>
                          </a:solidFill>
                          <a:latin typeface="Calibri" panose="020F0502020204030204"/>
                          <a:ea typeface="Arial"/>
                          <a:cs typeface="Arial"/>
                        </a:defRPr>
                      </a:lvl4pPr>
                      <a:lvl5pPr marL="2377464" algn="l" defTabSz="594366" rtl="0" eaLnBrk="1" latinLnBrk="0" hangingPunct="1">
                        <a:defRPr sz="2300" kern="1200">
                          <a:solidFill>
                            <a:schemeClr val="tx1"/>
                          </a:solidFill>
                          <a:latin typeface="Calibri" panose="020F0502020204030204"/>
                          <a:ea typeface="Arial"/>
                          <a:cs typeface="Arial"/>
                        </a:defRPr>
                      </a:lvl5pPr>
                      <a:lvl6pPr marL="2971830" algn="l" defTabSz="594366" rtl="0" eaLnBrk="1" latinLnBrk="0" hangingPunct="1">
                        <a:defRPr sz="2300" kern="1200">
                          <a:solidFill>
                            <a:schemeClr val="tx1"/>
                          </a:solidFill>
                          <a:latin typeface="Calibri" panose="020F0502020204030204"/>
                          <a:ea typeface="Arial"/>
                          <a:cs typeface="Arial"/>
                        </a:defRPr>
                      </a:lvl6pPr>
                      <a:lvl7pPr marL="3566195" algn="l" defTabSz="594366" rtl="0" eaLnBrk="1" latinLnBrk="0" hangingPunct="1">
                        <a:defRPr sz="2300" kern="1200">
                          <a:solidFill>
                            <a:schemeClr val="tx1"/>
                          </a:solidFill>
                          <a:latin typeface="Calibri" panose="020F0502020204030204"/>
                          <a:ea typeface="Arial"/>
                          <a:cs typeface="Arial"/>
                        </a:defRPr>
                      </a:lvl7pPr>
                      <a:lvl8pPr marL="4160562" algn="l" defTabSz="594366" rtl="0" eaLnBrk="1" latinLnBrk="0" hangingPunct="1">
                        <a:defRPr sz="2300" kern="1200">
                          <a:solidFill>
                            <a:schemeClr val="tx1"/>
                          </a:solidFill>
                          <a:latin typeface="Calibri" panose="020F0502020204030204"/>
                          <a:ea typeface="Arial"/>
                          <a:cs typeface="Arial"/>
                        </a:defRPr>
                      </a:lvl8pPr>
                      <a:lvl9pPr marL="4754927" algn="l" defTabSz="594366" rtl="0" eaLnBrk="1" latinLnBrk="0" hangingPunct="1">
                        <a:defRPr sz="2300" kern="1200">
                          <a:solidFill>
                            <a:schemeClr val="tx1"/>
                          </a:solidFill>
                          <a:latin typeface="Calibri" panose="020F0502020204030204"/>
                          <a:ea typeface="Arial"/>
                          <a:cs typeface="Arial"/>
                        </a:defRPr>
                      </a:lvl9pPr>
                    </a:lstStyle>
                    <a:p>
                      <a:pPr marL="0" marR="0" algn="ctr">
                        <a:lnSpc>
                          <a:spcPct val="107000"/>
                        </a:lnSpc>
                        <a:spcBef>
                          <a:spcPts val="0"/>
                        </a:spcBef>
                        <a:spcAft>
                          <a:spcPts val="0"/>
                        </a:spcAft>
                      </a:pPr>
                      <a:r>
                        <a:rPr lang="en-US" sz="1600" dirty="0">
                          <a:solidFill>
                            <a:sysClr val="windowText" lastClr="000000"/>
                          </a:solidFill>
                          <a:effectLst/>
                          <a:latin typeface="+mn-lt"/>
                          <a:ea typeface="Calibri" panose="020F0502020204030204" pitchFamily="34" charset="0"/>
                          <a:cs typeface="Arial" panose="020B0604020202020204" pitchFamily="34" charset="0"/>
                        </a:rPr>
                        <a:t>1.9</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594366" rtl="0" eaLnBrk="1" latinLnBrk="0" hangingPunct="1">
                        <a:defRPr sz="2300" kern="1200">
                          <a:solidFill>
                            <a:schemeClr val="tx1"/>
                          </a:solidFill>
                          <a:latin typeface="Calibri" panose="020F0502020204030204"/>
                          <a:ea typeface="Arial"/>
                          <a:cs typeface="Arial"/>
                        </a:defRPr>
                      </a:lvl1pPr>
                      <a:lvl2pPr marL="594366" algn="l" defTabSz="594366" rtl="0" eaLnBrk="1" latinLnBrk="0" hangingPunct="1">
                        <a:defRPr sz="2300" kern="1200">
                          <a:solidFill>
                            <a:schemeClr val="tx1"/>
                          </a:solidFill>
                          <a:latin typeface="Calibri" panose="020F0502020204030204"/>
                          <a:ea typeface="Arial"/>
                          <a:cs typeface="Arial"/>
                        </a:defRPr>
                      </a:lvl2pPr>
                      <a:lvl3pPr marL="1188731" algn="l" defTabSz="594366" rtl="0" eaLnBrk="1" latinLnBrk="0" hangingPunct="1">
                        <a:defRPr sz="2300" kern="1200">
                          <a:solidFill>
                            <a:schemeClr val="tx1"/>
                          </a:solidFill>
                          <a:latin typeface="Calibri" panose="020F0502020204030204"/>
                          <a:ea typeface="Arial"/>
                          <a:cs typeface="Arial"/>
                        </a:defRPr>
                      </a:lvl3pPr>
                      <a:lvl4pPr marL="1783097" algn="l" defTabSz="594366" rtl="0" eaLnBrk="1" latinLnBrk="0" hangingPunct="1">
                        <a:defRPr sz="2300" kern="1200">
                          <a:solidFill>
                            <a:schemeClr val="tx1"/>
                          </a:solidFill>
                          <a:latin typeface="Calibri" panose="020F0502020204030204"/>
                          <a:ea typeface="Arial"/>
                          <a:cs typeface="Arial"/>
                        </a:defRPr>
                      </a:lvl4pPr>
                      <a:lvl5pPr marL="2377464" algn="l" defTabSz="594366" rtl="0" eaLnBrk="1" latinLnBrk="0" hangingPunct="1">
                        <a:defRPr sz="2300" kern="1200">
                          <a:solidFill>
                            <a:schemeClr val="tx1"/>
                          </a:solidFill>
                          <a:latin typeface="Calibri" panose="020F0502020204030204"/>
                          <a:ea typeface="Arial"/>
                          <a:cs typeface="Arial"/>
                        </a:defRPr>
                      </a:lvl5pPr>
                      <a:lvl6pPr marL="2971830" algn="l" defTabSz="594366" rtl="0" eaLnBrk="1" latinLnBrk="0" hangingPunct="1">
                        <a:defRPr sz="2300" kern="1200">
                          <a:solidFill>
                            <a:schemeClr val="tx1"/>
                          </a:solidFill>
                          <a:latin typeface="Calibri" panose="020F0502020204030204"/>
                          <a:ea typeface="Arial"/>
                          <a:cs typeface="Arial"/>
                        </a:defRPr>
                      </a:lvl6pPr>
                      <a:lvl7pPr marL="3566195" algn="l" defTabSz="594366" rtl="0" eaLnBrk="1" latinLnBrk="0" hangingPunct="1">
                        <a:defRPr sz="2300" kern="1200">
                          <a:solidFill>
                            <a:schemeClr val="tx1"/>
                          </a:solidFill>
                          <a:latin typeface="Calibri" panose="020F0502020204030204"/>
                          <a:ea typeface="Arial"/>
                          <a:cs typeface="Arial"/>
                        </a:defRPr>
                      </a:lvl7pPr>
                      <a:lvl8pPr marL="4160562" algn="l" defTabSz="594366" rtl="0" eaLnBrk="1" latinLnBrk="0" hangingPunct="1">
                        <a:defRPr sz="2300" kern="1200">
                          <a:solidFill>
                            <a:schemeClr val="tx1"/>
                          </a:solidFill>
                          <a:latin typeface="Calibri" panose="020F0502020204030204"/>
                          <a:ea typeface="Arial"/>
                          <a:cs typeface="Arial"/>
                        </a:defRPr>
                      </a:lvl8pPr>
                      <a:lvl9pPr marL="4754927" algn="l" defTabSz="594366" rtl="0" eaLnBrk="1" latinLnBrk="0" hangingPunct="1">
                        <a:defRPr sz="2300" kern="1200">
                          <a:solidFill>
                            <a:schemeClr val="tx1"/>
                          </a:solidFill>
                          <a:latin typeface="Calibri" panose="020F0502020204030204"/>
                          <a:ea typeface="Arial"/>
                          <a:cs typeface="Arial"/>
                        </a:defRPr>
                      </a:lvl9pPr>
                    </a:lstStyle>
                    <a:p>
                      <a:pPr marL="0" marR="0" algn="ctr">
                        <a:lnSpc>
                          <a:spcPct val="107000"/>
                        </a:lnSpc>
                        <a:spcBef>
                          <a:spcPts val="0"/>
                        </a:spcBef>
                        <a:spcAft>
                          <a:spcPts val="0"/>
                        </a:spcAft>
                      </a:pPr>
                      <a:r>
                        <a:rPr lang="en-US" sz="1600" dirty="0">
                          <a:solidFill>
                            <a:sysClr val="windowText" lastClr="000000"/>
                          </a:solidFill>
                          <a:effectLst/>
                          <a:latin typeface="+mn-lt"/>
                          <a:ea typeface="Calibri" panose="020F0502020204030204" pitchFamily="34" charset="0"/>
                          <a:cs typeface="Arial" panose="020B0604020202020204" pitchFamily="34" charset="0"/>
                        </a:rPr>
                        <a:t>100.0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56163252"/>
                  </a:ext>
                </a:extLst>
              </a:tr>
              <a:tr h="515013">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nSpc>
                          <a:spcPct val="107000"/>
                        </a:lnSpc>
                        <a:spcBef>
                          <a:spcPts val="0"/>
                        </a:spcBef>
                        <a:spcAft>
                          <a:spcPts val="0"/>
                        </a:spcAft>
                      </a:pPr>
                      <a:endParaRPr lang="en-US" sz="1600" dirty="0">
                        <a:solidFill>
                          <a:sysClr val="windowText" lastClr="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594366" rtl="0" eaLnBrk="1" latinLnBrk="0" hangingPunct="1">
                        <a:defRPr sz="2300" kern="1200">
                          <a:solidFill>
                            <a:schemeClr val="tx1"/>
                          </a:solidFill>
                          <a:latin typeface="Calibri" panose="020F0502020204030204"/>
                          <a:ea typeface="Arial"/>
                          <a:cs typeface="Arial"/>
                        </a:defRPr>
                      </a:lvl1pPr>
                      <a:lvl2pPr marL="594366" algn="l" defTabSz="594366" rtl="0" eaLnBrk="1" latinLnBrk="0" hangingPunct="1">
                        <a:defRPr sz="2300" kern="1200">
                          <a:solidFill>
                            <a:schemeClr val="tx1"/>
                          </a:solidFill>
                          <a:latin typeface="Calibri" panose="020F0502020204030204"/>
                          <a:ea typeface="Arial"/>
                          <a:cs typeface="Arial"/>
                        </a:defRPr>
                      </a:lvl2pPr>
                      <a:lvl3pPr marL="1188731" algn="l" defTabSz="594366" rtl="0" eaLnBrk="1" latinLnBrk="0" hangingPunct="1">
                        <a:defRPr sz="2300" kern="1200">
                          <a:solidFill>
                            <a:schemeClr val="tx1"/>
                          </a:solidFill>
                          <a:latin typeface="Calibri" panose="020F0502020204030204"/>
                          <a:ea typeface="Arial"/>
                          <a:cs typeface="Arial"/>
                        </a:defRPr>
                      </a:lvl3pPr>
                      <a:lvl4pPr marL="1783097" algn="l" defTabSz="594366" rtl="0" eaLnBrk="1" latinLnBrk="0" hangingPunct="1">
                        <a:defRPr sz="2300" kern="1200">
                          <a:solidFill>
                            <a:schemeClr val="tx1"/>
                          </a:solidFill>
                          <a:latin typeface="Calibri" panose="020F0502020204030204"/>
                          <a:ea typeface="Arial"/>
                          <a:cs typeface="Arial"/>
                        </a:defRPr>
                      </a:lvl4pPr>
                      <a:lvl5pPr marL="2377464" algn="l" defTabSz="594366" rtl="0" eaLnBrk="1" latinLnBrk="0" hangingPunct="1">
                        <a:defRPr sz="2300" kern="1200">
                          <a:solidFill>
                            <a:schemeClr val="tx1"/>
                          </a:solidFill>
                          <a:latin typeface="Calibri" panose="020F0502020204030204"/>
                          <a:ea typeface="Arial"/>
                          <a:cs typeface="Arial"/>
                        </a:defRPr>
                      </a:lvl5pPr>
                      <a:lvl6pPr marL="2971830" algn="l" defTabSz="594366" rtl="0" eaLnBrk="1" latinLnBrk="0" hangingPunct="1">
                        <a:defRPr sz="2300" kern="1200">
                          <a:solidFill>
                            <a:schemeClr val="tx1"/>
                          </a:solidFill>
                          <a:latin typeface="Calibri" panose="020F0502020204030204"/>
                          <a:ea typeface="Arial"/>
                          <a:cs typeface="Arial"/>
                        </a:defRPr>
                      </a:lvl6pPr>
                      <a:lvl7pPr marL="3566195" algn="l" defTabSz="594366" rtl="0" eaLnBrk="1" latinLnBrk="0" hangingPunct="1">
                        <a:defRPr sz="2300" kern="1200">
                          <a:solidFill>
                            <a:schemeClr val="tx1"/>
                          </a:solidFill>
                          <a:latin typeface="Calibri" panose="020F0502020204030204"/>
                          <a:ea typeface="Arial"/>
                          <a:cs typeface="Arial"/>
                        </a:defRPr>
                      </a:lvl7pPr>
                      <a:lvl8pPr marL="4160562" algn="l" defTabSz="594366" rtl="0" eaLnBrk="1" latinLnBrk="0" hangingPunct="1">
                        <a:defRPr sz="2300" kern="1200">
                          <a:solidFill>
                            <a:schemeClr val="tx1"/>
                          </a:solidFill>
                          <a:latin typeface="Calibri" panose="020F0502020204030204"/>
                          <a:ea typeface="Arial"/>
                          <a:cs typeface="Arial"/>
                        </a:defRPr>
                      </a:lvl8pPr>
                      <a:lvl9pPr marL="4754927" algn="l" defTabSz="594366" rtl="0" eaLnBrk="1" latinLnBrk="0" hangingPunct="1">
                        <a:defRPr sz="2300" kern="1200">
                          <a:solidFill>
                            <a:schemeClr val="tx1"/>
                          </a:solidFill>
                          <a:latin typeface="Calibri" panose="020F0502020204030204"/>
                          <a:ea typeface="Arial"/>
                          <a:cs typeface="Arial"/>
                        </a:defRPr>
                      </a:lvl9pPr>
                    </a:lstStyle>
                    <a:p>
                      <a:pPr marL="0" marR="0">
                        <a:lnSpc>
                          <a:spcPct val="107000"/>
                        </a:lnSpc>
                        <a:spcBef>
                          <a:spcPts val="0"/>
                        </a:spcBef>
                        <a:spcAft>
                          <a:spcPts val="0"/>
                        </a:spcAft>
                      </a:pPr>
                      <a:r>
                        <a:rPr lang="en-US" sz="1600" dirty="0">
                          <a:solidFill>
                            <a:sysClr val="windowText" lastClr="000000"/>
                          </a:solidFill>
                          <a:effectLst/>
                          <a:latin typeface="+mn-lt"/>
                          <a:ea typeface="Calibri" panose="020F0502020204030204" pitchFamily="34" charset="0"/>
                          <a:cs typeface="Arial" panose="020B0604020202020204" pitchFamily="34" charset="0"/>
                        </a:rPr>
                        <a:t>ADHD</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ea typeface="Arial"/>
                          <a:cs typeface="Arial"/>
                        </a:defRPr>
                      </a:lvl1pPr>
                      <a:lvl2pPr marL="457200" algn="l" defTabSz="914400" rtl="0" eaLnBrk="1" latinLnBrk="0" hangingPunct="1">
                        <a:defRPr sz="1800" kern="1200">
                          <a:solidFill>
                            <a:schemeClr val="tx1"/>
                          </a:solidFill>
                          <a:latin typeface="Calibri"/>
                          <a:ea typeface="Arial"/>
                          <a:cs typeface="Arial"/>
                        </a:defRPr>
                      </a:lvl2pPr>
                      <a:lvl3pPr marL="914400" algn="l" defTabSz="914400" rtl="0" eaLnBrk="1" latinLnBrk="0" hangingPunct="1">
                        <a:defRPr sz="1800" kern="1200">
                          <a:solidFill>
                            <a:schemeClr val="tx1"/>
                          </a:solidFill>
                          <a:latin typeface="Calibri"/>
                          <a:ea typeface="Arial"/>
                          <a:cs typeface="Arial"/>
                        </a:defRPr>
                      </a:lvl3pPr>
                      <a:lvl4pPr marL="1371600" algn="l" defTabSz="914400" rtl="0" eaLnBrk="1" latinLnBrk="0" hangingPunct="1">
                        <a:defRPr sz="1800" kern="1200">
                          <a:solidFill>
                            <a:schemeClr val="tx1"/>
                          </a:solidFill>
                          <a:latin typeface="Calibri"/>
                          <a:ea typeface="Arial"/>
                          <a:cs typeface="Arial"/>
                        </a:defRPr>
                      </a:lvl4pPr>
                      <a:lvl5pPr marL="1828800" algn="l" defTabSz="914400" rtl="0" eaLnBrk="1" latinLnBrk="0" hangingPunct="1">
                        <a:defRPr sz="1800" kern="1200">
                          <a:solidFill>
                            <a:schemeClr val="tx1"/>
                          </a:solidFill>
                          <a:latin typeface="Calibri"/>
                          <a:ea typeface="Arial"/>
                          <a:cs typeface="Arial"/>
                        </a:defRPr>
                      </a:lvl5pPr>
                      <a:lvl6pPr marL="2286000" algn="l" defTabSz="914400" rtl="0" eaLnBrk="1" latinLnBrk="0" hangingPunct="1">
                        <a:defRPr sz="1800" kern="1200">
                          <a:solidFill>
                            <a:schemeClr val="tx1"/>
                          </a:solidFill>
                          <a:latin typeface="Calibri"/>
                          <a:ea typeface="Arial"/>
                          <a:cs typeface="Arial"/>
                        </a:defRPr>
                      </a:lvl6pPr>
                      <a:lvl7pPr marL="2743200" algn="l" defTabSz="914400" rtl="0" eaLnBrk="1" latinLnBrk="0" hangingPunct="1">
                        <a:defRPr sz="1800" kern="1200">
                          <a:solidFill>
                            <a:schemeClr val="tx1"/>
                          </a:solidFill>
                          <a:latin typeface="Calibri"/>
                          <a:ea typeface="Arial"/>
                          <a:cs typeface="Arial"/>
                        </a:defRPr>
                      </a:lvl7pPr>
                      <a:lvl8pPr marL="3200400" algn="l" defTabSz="914400" rtl="0" eaLnBrk="1" latinLnBrk="0" hangingPunct="1">
                        <a:defRPr sz="1800" kern="1200">
                          <a:solidFill>
                            <a:schemeClr val="tx1"/>
                          </a:solidFill>
                          <a:latin typeface="Calibri"/>
                          <a:ea typeface="Arial"/>
                          <a:cs typeface="Arial"/>
                        </a:defRPr>
                      </a:lvl8pPr>
                      <a:lvl9pPr marL="3657600" algn="l" defTabSz="914400" rtl="0" eaLnBrk="1" latinLnBrk="0" hangingPunct="1">
                        <a:defRPr sz="1800" kern="1200">
                          <a:solidFill>
                            <a:schemeClr val="tx1"/>
                          </a:solidFill>
                          <a:latin typeface="Calibri"/>
                          <a:ea typeface="Arial"/>
                          <a:cs typeface="Arial"/>
                        </a:defRPr>
                      </a:lvl9pPr>
                    </a:lstStyle>
                    <a:p>
                      <a:pPr marL="0" marR="0" algn="ctr">
                        <a:lnSpc>
                          <a:spcPct val="107000"/>
                        </a:lnSpc>
                        <a:spcBef>
                          <a:spcPts val="0"/>
                        </a:spcBef>
                        <a:spcAft>
                          <a:spcPts val="0"/>
                        </a:spcAft>
                      </a:pPr>
                      <a:r>
                        <a:rPr lang="en-US" sz="1600" dirty="0">
                          <a:solidFill>
                            <a:sysClr val="windowText" lastClr="000000"/>
                          </a:solidFill>
                          <a:effectLst/>
                          <a:latin typeface="+mn-lt"/>
                          <a:ea typeface="Calibri" panose="020F0502020204030204" pitchFamily="34" charset="0"/>
                          <a:cs typeface="Arial" panose="020B0604020202020204" pitchFamily="34" charset="0"/>
                        </a:rPr>
                        <a:t>88.9</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594366" rtl="0" eaLnBrk="1" latinLnBrk="0" hangingPunct="1">
                        <a:defRPr sz="2300" kern="1200">
                          <a:solidFill>
                            <a:schemeClr val="tx1"/>
                          </a:solidFill>
                          <a:latin typeface="Calibri" panose="020F0502020204030204"/>
                          <a:ea typeface="Arial"/>
                          <a:cs typeface="Arial"/>
                        </a:defRPr>
                      </a:lvl1pPr>
                      <a:lvl2pPr marL="594366" algn="l" defTabSz="594366" rtl="0" eaLnBrk="1" latinLnBrk="0" hangingPunct="1">
                        <a:defRPr sz="2300" kern="1200">
                          <a:solidFill>
                            <a:schemeClr val="tx1"/>
                          </a:solidFill>
                          <a:latin typeface="Calibri" panose="020F0502020204030204"/>
                          <a:ea typeface="Arial"/>
                          <a:cs typeface="Arial"/>
                        </a:defRPr>
                      </a:lvl2pPr>
                      <a:lvl3pPr marL="1188731" algn="l" defTabSz="594366" rtl="0" eaLnBrk="1" latinLnBrk="0" hangingPunct="1">
                        <a:defRPr sz="2300" kern="1200">
                          <a:solidFill>
                            <a:schemeClr val="tx1"/>
                          </a:solidFill>
                          <a:latin typeface="Calibri" panose="020F0502020204030204"/>
                          <a:ea typeface="Arial"/>
                          <a:cs typeface="Arial"/>
                        </a:defRPr>
                      </a:lvl3pPr>
                      <a:lvl4pPr marL="1783097" algn="l" defTabSz="594366" rtl="0" eaLnBrk="1" latinLnBrk="0" hangingPunct="1">
                        <a:defRPr sz="2300" kern="1200">
                          <a:solidFill>
                            <a:schemeClr val="tx1"/>
                          </a:solidFill>
                          <a:latin typeface="Calibri" panose="020F0502020204030204"/>
                          <a:ea typeface="Arial"/>
                          <a:cs typeface="Arial"/>
                        </a:defRPr>
                      </a:lvl4pPr>
                      <a:lvl5pPr marL="2377464" algn="l" defTabSz="594366" rtl="0" eaLnBrk="1" latinLnBrk="0" hangingPunct="1">
                        <a:defRPr sz="2300" kern="1200">
                          <a:solidFill>
                            <a:schemeClr val="tx1"/>
                          </a:solidFill>
                          <a:latin typeface="Calibri" panose="020F0502020204030204"/>
                          <a:ea typeface="Arial"/>
                          <a:cs typeface="Arial"/>
                        </a:defRPr>
                      </a:lvl5pPr>
                      <a:lvl6pPr marL="2971830" algn="l" defTabSz="594366" rtl="0" eaLnBrk="1" latinLnBrk="0" hangingPunct="1">
                        <a:defRPr sz="2300" kern="1200">
                          <a:solidFill>
                            <a:schemeClr val="tx1"/>
                          </a:solidFill>
                          <a:latin typeface="Calibri" panose="020F0502020204030204"/>
                          <a:ea typeface="Arial"/>
                          <a:cs typeface="Arial"/>
                        </a:defRPr>
                      </a:lvl6pPr>
                      <a:lvl7pPr marL="3566195" algn="l" defTabSz="594366" rtl="0" eaLnBrk="1" latinLnBrk="0" hangingPunct="1">
                        <a:defRPr sz="2300" kern="1200">
                          <a:solidFill>
                            <a:schemeClr val="tx1"/>
                          </a:solidFill>
                          <a:latin typeface="Calibri" panose="020F0502020204030204"/>
                          <a:ea typeface="Arial"/>
                          <a:cs typeface="Arial"/>
                        </a:defRPr>
                      </a:lvl7pPr>
                      <a:lvl8pPr marL="4160562" algn="l" defTabSz="594366" rtl="0" eaLnBrk="1" latinLnBrk="0" hangingPunct="1">
                        <a:defRPr sz="2300" kern="1200">
                          <a:solidFill>
                            <a:schemeClr val="tx1"/>
                          </a:solidFill>
                          <a:latin typeface="Calibri" panose="020F0502020204030204"/>
                          <a:ea typeface="Arial"/>
                          <a:cs typeface="Arial"/>
                        </a:defRPr>
                      </a:lvl8pPr>
                      <a:lvl9pPr marL="4754927" algn="l" defTabSz="594366" rtl="0" eaLnBrk="1" latinLnBrk="0" hangingPunct="1">
                        <a:defRPr sz="2300" kern="1200">
                          <a:solidFill>
                            <a:schemeClr val="tx1"/>
                          </a:solidFill>
                          <a:latin typeface="Calibri" panose="020F0502020204030204"/>
                          <a:ea typeface="Arial"/>
                          <a:cs typeface="Arial"/>
                        </a:defRPr>
                      </a:lvl9pPr>
                    </a:lstStyle>
                    <a:p>
                      <a:pPr marL="0" marR="0" algn="ctr">
                        <a:lnSpc>
                          <a:spcPct val="107000"/>
                        </a:lnSpc>
                        <a:spcBef>
                          <a:spcPts val="0"/>
                        </a:spcBef>
                        <a:spcAft>
                          <a:spcPts val="0"/>
                        </a:spcAft>
                      </a:pPr>
                      <a:r>
                        <a:rPr lang="en-US" sz="1600" dirty="0">
                          <a:solidFill>
                            <a:sysClr val="windowText" lastClr="000000"/>
                          </a:solidFill>
                          <a:effectLst/>
                          <a:latin typeface="+mn-lt"/>
                          <a:ea typeface="Calibri" panose="020F0502020204030204" pitchFamily="34" charset="0"/>
                          <a:cs typeface="Arial" panose="020B0604020202020204" pitchFamily="34" charset="0"/>
                        </a:rPr>
                        <a:t>11.1</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594366" rtl="0" eaLnBrk="1" latinLnBrk="0" hangingPunct="1">
                        <a:defRPr sz="2300" kern="1200">
                          <a:solidFill>
                            <a:schemeClr val="tx1"/>
                          </a:solidFill>
                          <a:latin typeface="Calibri" panose="020F0502020204030204"/>
                          <a:ea typeface="Arial"/>
                          <a:cs typeface="Arial"/>
                        </a:defRPr>
                      </a:lvl1pPr>
                      <a:lvl2pPr marL="594366" algn="l" defTabSz="594366" rtl="0" eaLnBrk="1" latinLnBrk="0" hangingPunct="1">
                        <a:defRPr sz="2300" kern="1200">
                          <a:solidFill>
                            <a:schemeClr val="tx1"/>
                          </a:solidFill>
                          <a:latin typeface="Calibri" panose="020F0502020204030204"/>
                          <a:ea typeface="Arial"/>
                          <a:cs typeface="Arial"/>
                        </a:defRPr>
                      </a:lvl2pPr>
                      <a:lvl3pPr marL="1188731" algn="l" defTabSz="594366" rtl="0" eaLnBrk="1" latinLnBrk="0" hangingPunct="1">
                        <a:defRPr sz="2300" kern="1200">
                          <a:solidFill>
                            <a:schemeClr val="tx1"/>
                          </a:solidFill>
                          <a:latin typeface="Calibri" panose="020F0502020204030204"/>
                          <a:ea typeface="Arial"/>
                          <a:cs typeface="Arial"/>
                        </a:defRPr>
                      </a:lvl3pPr>
                      <a:lvl4pPr marL="1783097" algn="l" defTabSz="594366" rtl="0" eaLnBrk="1" latinLnBrk="0" hangingPunct="1">
                        <a:defRPr sz="2300" kern="1200">
                          <a:solidFill>
                            <a:schemeClr val="tx1"/>
                          </a:solidFill>
                          <a:latin typeface="Calibri" panose="020F0502020204030204"/>
                          <a:ea typeface="Arial"/>
                          <a:cs typeface="Arial"/>
                        </a:defRPr>
                      </a:lvl4pPr>
                      <a:lvl5pPr marL="2377464" algn="l" defTabSz="594366" rtl="0" eaLnBrk="1" latinLnBrk="0" hangingPunct="1">
                        <a:defRPr sz="2300" kern="1200">
                          <a:solidFill>
                            <a:schemeClr val="tx1"/>
                          </a:solidFill>
                          <a:latin typeface="Calibri" panose="020F0502020204030204"/>
                          <a:ea typeface="Arial"/>
                          <a:cs typeface="Arial"/>
                        </a:defRPr>
                      </a:lvl5pPr>
                      <a:lvl6pPr marL="2971830" algn="l" defTabSz="594366" rtl="0" eaLnBrk="1" latinLnBrk="0" hangingPunct="1">
                        <a:defRPr sz="2300" kern="1200">
                          <a:solidFill>
                            <a:schemeClr val="tx1"/>
                          </a:solidFill>
                          <a:latin typeface="Calibri" panose="020F0502020204030204"/>
                          <a:ea typeface="Arial"/>
                          <a:cs typeface="Arial"/>
                        </a:defRPr>
                      </a:lvl6pPr>
                      <a:lvl7pPr marL="3566195" algn="l" defTabSz="594366" rtl="0" eaLnBrk="1" latinLnBrk="0" hangingPunct="1">
                        <a:defRPr sz="2300" kern="1200">
                          <a:solidFill>
                            <a:schemeClr val="tx1"/>
                          </a:solidFill>
                          <a:latin typeface="Calibri" panose="020F0502020204030204"/>
                          <a:ea typeface="Arial"/>
                          <a:cs typeface="Arial"/>
                        </a:defRPr>
                      </a:lvl7pPr>
                      <a:lvl8pPr marL="4160562" algn="l" defTabSz="594366" rtl="0" eaLnBrk="1" latinLnBrk="0" hangingPunct="1">
                        <a:defRPr sz="2300" kern="1200">
                          <a:solidFill>
                            <a:schemeClr val="tx1"/>
                          </a:solidFill>
                          <a:latin typeface="Calibri" panose="020F0502020204030204"/>
                          <a:ea typeface="Arial"/>
                          <a:cs typeface="Arial"/>
                        </a:defRPr>
                      </a:lvl8pPr>
                      <a:lvl9pPr marL="4754927" algn="l" defTabSz="594366" rtl="0" eaLnBrk="1" latinLnBrk="0" hangingPunct="1">
                        <a:defRPr sz="2300" kern="1200">
                          <a:solidFill>
                            <a:schemeClr val="tx1"/>
                          </a:solidFill>
                          <a:latin typeface="Calibri" panose="020F0502020204030204"/>
                          <a:ea typeface="Arial"/>
                          <a:cs typeface="Arial"/>
                        </a:defRPr>
                      </a:lvl9pPr>
                    </a:lstStyle>
                    <a:p>
                      <a:pPr marL="0" marR="0" algn="ctr">
                        <a:lnSpc>
                          <a:spcPct val="107000"/>
                        </a:lnSpc>
                        <a:spcBef>
                          <a:spcPts val="0"/>
                        </a:spcBef>
                        <a:spcAft>
                          <a:spcPts val="0"/>
                        </a:spcAft>
                      </a:pPr>
                      <a:r>
                        <a:rPr lang="en-US" sz="1600" dirty="0">
                          <a:solidFill>
                            <a:sysClr val="windowText" lastClr="000000"/>
                          </a:solidFill>
                          <a:effectLst/>
                          <a:latin typeface="+mn-lt"/>
                          <a:ea typeface="Calibri" panose="020F0502020204030204" pitchFamily="34" charset="0"/>
                          <a:cs typeface="Arial" panose="020B0604020202020204" pitchFamily="34" charset="0"/>
                        </a:rPr>
                        <a:t>100.0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610160224"/>
                  </a:ext>
                </a:extLst>
              </a:tr>
            </a:tbl>
          </a:graphicData>
        </a:graphic>
      </p:graphicFrame>
      <p:pic>
        <p:nvPicPr>
          <p:cNvPr id="8" name="Audio 7">
            <a:hlinkClick r:id="" action="ppaction://media"/>
            <a:extLst>
              <a:ext uri="{FF2B5EF4-FFF2-40B4-BE49-F238E27FC236}">
                <a16:creationId xmlns:a16="http://schemas.microsoft.com/office/drawing/2014/main" id="{D3A4CF8D-A8B5-B448-A9B7-51C09B8603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56218587"/>
      </p:ext>
    </p:extLst>
  </p:cSld>
  <p:clrMapOvr>
    <a:masterClrMapping/>
  </p:clrMapOvr>
  <mc:AlternateContent xmlns:mc="http://schemas.openxmlformats.org/markup-compatibility/2006" xmlns:p14="http://schemas.microsoft.com/office/powerpoint/2010/main">
    <mc:Choice Requires="p14">
      <p:transition spd="slow" p14:dur="2000" advTm="24468"/>
    </mc:Choice>
    <mc:Fallback xmlns="">
      <p:transition spd="slow" advTm="24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DDC6E-D706-3D4C-AA41-23207C351FE8}"/>
              </a:ext>
            </a:extLst>
          </p:cNvPr>
          <p:cNvSpPr>
            <a:spLocks noGrp="1"/>
          </p:cNvSpPr>
          <p:nvPr>
            <p:ph type="title"/>
          </p:nvPr>
        </p:nvSpPr>
        <p:spPr/>
        <p:txBody>
          <a:bodyPr/>
          <a:lstStyle/>
          <a:p>
            <a:r>
              <a:rPr lang="en-US" dirty="0">
                <a:latin typeface="+mn-lt"/>
              </a:rPr>
              <a:t>Discussion</a:t>
            </a:r>
          </a:p>
        </p:txBody>
      </p:sp>
      <p:sp>
        <p:nvSpPr>
          <p:cNvPr id="3" name="Content Placeholder 2">
            <a:extLst>
              <a:ext uri="{FF2B5EF4-FFF2-40B4-BE49-F238E27FC236}">
                <a16:creationId xmlns:a16="http://schemas.microsoft.com/office/drawing/2014/main" id="{364A7A15-B622-C241-8473-1E45632AEA46}"/>
              </a:ext>
            </a:extLst>
          </p:cNvPr>
          <p:cNvSpPr>
            <a:spLocks noGrp="1"/>
          </p:cNvSpPr>
          <p:nvPr>
            <p:ph idx="1"/>
          </p:nvPr>
        </p:nvSpPr>
        <p:spPr/>
        <p:txBody>
          <a:bodyPr>
            <a:normAutofit/>
          </a:bodyPr>
          <a:lstStyle/>
          <a:p>
            <a:pPr marL="0" indent="0" algn="just">
              <a:buNone/>
            </a:pPr>
            <a:r>
              <a:rPr lang="en-US" sz="1600" dirty="0"/>
              <a:t>Although best practice recommendations suggest that a multidimensional approach be used when assessing for ADHD, most research has examined the role of indirect measures in the assessment process. There are mixed findings regarding current research that has been conducted to investigate how direct attention cross assessment batteries of well-known measures, like the CPT3 and the WRAML2, contribute to being able to discriminate between clinical and non-clinical presentations of ADHD. This study sought to investigate the diagnostic accuracy of the CPT3 and the WRAML2 in conjunction. A preliminary analysis of the concurrent validity of these assessments was also conducted.  </a:t>
            </a:r>
          </a:p>
          <a:p>
            <a:pPr marL="0" indent="0" algn="just">
              <a:buNone/>
            </a:pPr>
            <a:r>
              <a:rPr lang="en-US" sz="1600" dirty="0"/>
              <a:t>Findings suggest inadequate concurrent validity amongst the CPT3 and WRAML2 as only 3 out of 10 correlations were statistically significant and they only existed within the CPT3. In addition, findings concluded that this direct attention cross battery failed to identify students who met criteria for an ADHD diagnosis in this sample. The results of the discriminant analysis indicated that the CPT3 and the WRAML2 were able to correctly classify 85.5% of cases. Additionally, 98.1% of participants without ADHD and 11.1% with ADHD were accurately identified. </a:t>
            </a:r>
          </a:p>
          <a:p>
            <a:pPr marL="0" indent="0">
              <a:buNone/>
            </a:pPr>
            <a:endParaRPr lang="en-US" dirty="0"/>
          </a:p>
        </p:txBody>
      </p:sp>
      <p:pic>
        <p:nvPicPr>
          <p:cNvPr id="6" name="Audio 5">
            <a:hlinkClick r:id="" action="ppaction://media"/>
            <a:extLst>
              <a:ext uri="{FF2B5EF4-FFF2-40B4-BE49-F238E27FC236}">
                <a16:creationId xmlns:a16="http://schemas.microsoft.com/office/drawing/2014/main" id="{6D7387D6-85FF-104D-98CA-A563C261DC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1765248"/>
      </p:ext>
    </p:extLst>
  </p:cSld>
  <p:clrMapOvr>
    <a:masterClrMapping/>
  </p:clrMapOvr>
  <mc:AlternateContent xmlns:mc="http://schemas.openxmlformats.org/markup-compatibility/2006" xmlns:p14="http://schemas.microsoft.com/office/powerpoint/2010/main">
    <mc:Choice Requires="p14">
      <p:transition spd="slow" p14:dur="2000" advTm="49064"/>
    </mc:Choice>
    <mc:Fallback xmlns="">
      <p:transition spd="slow" advTm="49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D083A-5D8D-8C4B-843A-45FB13A6F1E1}"/>
              </a:ext>
            </a:extLst>
          </p:cNvPr>
          <p:cNvSpPr>
            <a:spLocks noGrp="1"/>
          </p:cNvSpPr>
          <p:nvPr>
            <p:ph type="title"/>
          </p:nvPr>
        </p:nvSpPr>
        <p:spPr/>
        <p:txBody>
          <a:bodyPr/>
          <a:lstStyle/>
          <a:p>
            <a:r>
              <a:rPr lang="en-US" dirty="0">
                <a:latin typeface="+mn-lt"/>
              </a:rPr>
              <a:t>Limitations and Implications</a:t>
            </a:r>
          </a:p>
        </p:txBody>
      </p:sp>
      <p:sp>
        <p:nvSpPr>
          <p:cNvPr id="3" name="Content Placeholder 2">
            <a:extLst>
              <a:ext uri="{FF2B5EF4-FFF2-40B4-BE49-F238E27FC236}">
                <a16:creationId xmlns:a16="http://schemas.microsoft.com/office/drawing/2014/main" id="{E5F83D8E-F076-F24D-B069-37EEAA3C9886}"/>
              </a:ext>
            </a:extLst>
          </p:cNvPr>
          <p:cNvSpPr>
            <a:spLocks noGrp="1"/>
          </p:cNvSpPr>
          <p:nvPr>
            <p:ph idx="1"/>
          </p:nvPr>
        </p:nvSpPr>
        <p:spPr/>
        <p:txBody>
          <a:bodyPr vert="horz" lIns="91440" tIns="45720" rIns="91440" bIns="45720" rtlCol="0" anchor="t">
            <a:normAutofit/>
          </a:bodyPr>
          <a:lstStyle/>
          <a:p>
            <a:pPr marL="0" indent="0" algn="just">
              <a:buNone/>
            </a:pPr>
            <a:r>
              <a:rPr lang="en-US" sz="1600" dirty="0"/>
              <a:t>The overall sample of participants and the clinical group within the sample was small. Further, the clinical group consisted of students that were simply identified as having ADHD; the group was not further broken down by type. In addition, a small, homogeneous sample of students was used which may have impacted the ability to generalize results. The sample of participants that were identified as having ADHD were identified based off </a:t>
            </a:r>
            <a:r>
              <a:rPr lang="en-US" sz="1600"/>
              <a:t>parent reports. </a:t>
            </a:r>
            <a:endParaRPr lang="en-US"/>
          </a:p>
          <a:p>
            <a:pPr marL="0" indent="0" algn="just">
              <a:buNone/>
            </a:pPr>
            <a:r>
              <a:rPr lang="en-US" sz="1600" dirty="0"/>
              <a:t>Overall, the results suggest that the CPT3 and the WRAML2 are likely measuring different aspects of attention. The findings also indicate that these instruments may yield false-negative results related to the presence of ADHD, when used collectively. It remains unclear the role of direct assessment measures in the evaluation of ADHD in terms of DSM-5 behavioral symptomology. This stands to reason given the literature suggesting that rating scales are the strongest predictor of ADHD (</a:t>
            </a:r>
            <a:r>
              <a:rPr lang="en-US" sz="1600" err="1"/>
              <a:t>Dvorsky</a:t>
            </a:r>
            <a:r>
              <a:rPr lang="en-US" sz="1600" dirty="0"/>
              <a:t>, Langberg, Molitor, &amp; </a:t>
            </a:r>
            <a:r>
              <a:rPr lang="en-US" sz="1600" err="1"/>
              <a:t>Bourchtein</a:t>
            </a:r>
            <a:r>
              <a:rPr lang="en-US" sz="1600" dirty="0"/>
              <a:t>, 2016; Du Riet et. al., 2017; Power et al., 1998; Simms &amp; </a:t>
            </a:r>
            <a:r>
              <a:rPr lang="en-US" sz="1600" err="1"/>
              <a:t>Lonigan</a:t>
            </a:r>
            <a:r>
              <a:rPr lang="en-US" sz="1600" dirty="0"/>
              <a:t>, 2012).</a:t>
            </a:r>
          </a:p>
          <a:p>
            <a:pPr marL="0" indent="0" algn="just">
              <a:buNone/>
            </a:pPr>
            <a:r>
              <a:rPr lang="en-US" sz="1600" dirty="0"/>
              <a:t>Further research is needed in assessing the utility of direct assessment batteries using a more diverse and larger </a:t>
            </a:r>
            <a:r>
              <a:rPr lang="en-US" sz="1600"/>
              <a:t>sample. This study also indirectly highlights the importance of utilizing a multi-dimensional approach, i.e., </a:t>
            </a:r>
            <a:r>
              <a:rPr lang="en-US" sz="1600" dirty="0"/>
              <a:t>incorporating both indirect and direct assessment instruments, when assessing the symptomology of ADHD.  </a:t>
            </a:r>
          </a:p>
          <a:p>
            <a:pPr marL="0" indent="0">
              <a:buNone/>
            </a:pPr>
            <a:endParaRPr lang="en-US" dirty="0"/>
          </a:p>
          <a:p>
            <a:pPr marL="227965" indent="-227965"/>
            <a:endParaRPr lang="en-US" dirty="0"/>
          </a:p>
        </p:txBody>
      </p:sp>
      <p:pic>
        <p:nvPicPr>
          <p:cNvPr id="6" name="Audio 5">
            <a:hlinkClick r:id="" action="ppaction://media"/>
            <a:extLst>
              <a:ext uri="{FF2B5EF4-FFF2-40B4-BE49-F238E27FC236}">
                <a16:creationId xmlns:a16="http://schemas.microsoft.com/office/drawing/2014/main" id="{88B6DD7C-3458-E04A-A2AA-13D8CD580F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21286301"/>
      </p:ext>
    </p:extLst>
  </p:cSld>
  <p:clrMapOvr>
    <a:masterClrMapping/>
  </p:clrMapOvr>
  <mc:AlternateContent xmlns:mc="http://schemas.openxmlformats.org/markup-compatibility/2006" xmlns:p14="http://schemas.microsoft.com/office/powerpoint/2010/main">
    <mc:Choice Requires="p14">
      <p:transition spd="slow" p14:dur="2000" advTm="72496"/>
    </mc:Choice>
    <mc:Fallback xmlns="">
      <p:transition spd="slow" advTm="72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DB84E-6523-6748-BCB3-F1F60AB76188}"/>
              </a:ext>
            </a:extLst>
          </p:cNvPr>
          <p:cNvSpPr>
            <a:spLocks noGrp="1"/>
          </p:cNvSpPr>
          <p:nvPr>
            <p:ph type="title"/>
          </p:nvPr>
        </p:nvSpPr>
        <p:spPr/>
        <p:txBody>
          <a:bodyPr/>
          <a:lstStyle/>
          <a:p>
            <a:r>
              <a:rPr lang="en-US" dirty="0">
                <a:latin typeface="+mn-lt"/>
              </a:rPr>
              <a:t>Contact Information</a:t>
            </a:r>
          </a:p>
        </p:txBody>
      </p:sp>
      <p:graphicFrame>
        <p:nvGraphicFramePr>
          <p:cNvPr id="4" name="Table 4">
            <a:extLst>
              <a:ext uri="{FF2B5EF4-FFF2-40B4-BE49-F238E27FC236}">
                <a16:creationId xmlns:a16="http://schemas.microsoft.com/office/drawing/2014/main" id="{5EA4077D-AB18-B34A-8FA5-C4845D248CAC}"/>
              </a:ext>
            </a:extLst>
          </p:cNvPr>
          <p:cNvGraphicFramePr>
            <a:graphicFrameLocks noGrp="1"/>
          </p:cNvGraphicFramePr>
          <p:nvPr>
            <p:ph idx="1"/>
            <p:extLst>
              <p:ext uri="{D42A27DB-BD31-4B8C-83A1-F6EECF244321}">
                <p14:modId xmlns:p14="http://schemas.microsoft.com/office/powerpoint/2010/main" val="513533360"/>
              </p:ext>
            </p:extLst>
          </p:nvPr>
        </p:nvGraphicFramePr>
        <p:xfrm>
          <a:off x="921707" y="1877816"/>
          <a:ext cx="10515600" cy="2098106"/>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686064759"/>
                    </a:ext>
                  </a:extLst>
                </a:gridCol>
                <a:gridCol w="5257800">
                  <a:extLst>
                    <a:ext uri="{9D8B030D-6E8A-4147-A177-3AD203B41FA5}">
                      <a16:colId xmlns:a16="http://schemas.microsoft.com/office/drawing/2014/main" val="4196448842"/>
                    </a:ext>
                  </a:extLst>
                </a:gridCol>
              </a:tblGrid>
              <a:tr h="422753">
                <a:tc>
                  <a:txBody>
                    <a:bodyPr/>
                    <a:lstStyle/>
                    <a:p>
                      <a:r>
                        <a:rPr lang="en-US" dirty="0"/>
                        <a:t>Name</a:t>
                      </a:r>
                    </a:p>
                  </a:txBody>
                  <a:tcPr/>
                </a:tc>
                <a:tc>
                  <a:txBody>
                    <a:bodyPr/>
                    <a:lstStyle/>
                    <a:p>
                      <a:r>
                        <a:rPr lang="en-US" dirty="0"/>
                        <a:t>Email Address</a:t>
                      </a:r>
                    </a:p>
                  </a:txBody>
                  <a:tcPr/>
                </a:tc>
                <a:extLst>
                  <a:ext uri="{0D108BD9-81ED-4DB2-BD59-A6C34878D82A}">
                    <a16:rowId xmlns:a16="http://schemas.microsoft.com/office/drawing/2014/main" val="1634434776"/>
                  </a:ext>
                </a:extLst>
              </a:tr>
              <a:tr h="407095">
                <a:tc>
                  <a:txBody>
                    <a:bodyPr/>
                    <a:lstStyle/>
                    <a:p>
                      <a:r>
                        <a:rPr lang="en-US" dirty="0"/>
                        <a:t>Rebecca Bosley, M.Ed.</a:t>
                      </a:r>
                    </a:p>
                  </a:txBody>
                  <a:tcPr/>
                </a:tc>
                <a:tc>
                  <a:txBody>
                    <a:bodyPr/>
                    <a:lstStyle/>
                    <a:p>
                      <a:r>
                        <a:rPr lang="en-US" dirty="0">
                          <a:hlinkClick r:id="rId4"/>
                        </a:rPr>
                        <a:t>xmzy@iup.edu</a:t>
                      </a:r>
                      <a:r>
                        <a:rPr lang="en-US" dirty="0"/>
                        <a:t> </a:t>
                      </a:r>
                    </a:p>
                  </a:txBody>
                  <a:tcPr/>
                </a:tc>
                <a:extLst>
                  <a:ext uri="{0D108BD9-81ED-4DB2-BD59-A6C34878D82A}">
                    <a16:rowId xmlns:a16="http://schemas.microsoft.com/office/drawing/2014/main" val="3197440993"/>
                  </a:ext>
                </a:extLst>
              </a:tr>
              <a:tr h="407095">
                <a:tc>
                  <a:txBody>
                    <a:bodyPr/>
                    <a:lstStyle/>
                    <a:p>
                      <a:r>
                        <a:rPr lang="en-US" dirty="0"/>
                        <a:t>Regan Chalk, M.Ed.</a:t>
                      </a:r>
                    </a:p>
                  </a:txBody>
                  <a:tcPr/>
                </a:tc>
                <a:tc>
                  <a:txBody>
                    <a:bodyPr/>
                    <a:lstStyle/>
                    <a:p>
                      <a:r>
                        <a:rPr lang="en-US" dirty="0">
                          <a:hlinkClick r:id="rId5"/>
                        </a:rPr>
                        <a:t>szrv@iup.edu</a:t>
                      </a:r>
                      <a:endParaRPr lang="en-US" dirty="0"/>
                    </a:p>
                  </a:txBody>
                  <a:tcPr/>
                </a:tc>
                <a:extLst>
                  <a:ext uri="{0D108BD9-81ED-4DB2-BD59-A6C34878D82A}">
                    <a16:rowId xmlns:a16="http://schemas.microsoft.com/office/drawing/2014/main" val="2575102838"/>
                  </a:ext>
                </a:extLst>
              </a:tr>
              <a:tr h="438410">
                <a:tc>
                  <a:txBody>
                    <a:bodyPr/>
                    <a:lstStyle/>
                    <a:p>
                      <a:r>
                        <a:rPr lang="en-US" dirty="0"/>
                        <a:t>Jenna Hennessey, PhD</a:t>
                      </a:r>
                    </a:p>
                  </a:txBody>
                  <a:tcPr/>
                </a:tc>
                <a:tc>
                  <a:txBody>
                    <a:bodyPr/>
                    <a:lstStyle/>
                    <a:p>
                      <a:r>
                        <a:rPr lang="en-US" dirty="0">
                          <a:hlinkClick r:id="rId6"/>
                        </a:rPr>
                        <a:t>jhenness@iup.edu</a:t>
                      </a:r>
                      <a:r>
                        <a:rPr lang="en-US" dirty="0"/>
                        <a:t> </a:t>
                      </a:r>
                    </a:p>
                  </a:txBody>
                  <a:tcPr/>
                </a:tc>
                <a:extLst>
                  <a:ext uri="{0D108BD9-81ED-4DB2-BD59-A6C34878D82A}">
                    <a16:rowId xmlns:a16="http://schemas.microsoft.com/office/drawing/2014/main" val="2699725218"/>
                  </a:ext>
                </a:extLst>
              </a:tr>
              <a:tr h="422753">
                <a:tc>
                  <a:txBody>
                    <a:bodyPr/>
                    <a:lstStyle/>
                    <a:p>
                      <a:r>
                        <a:rPr lang="en-US" dirty="0"/>
                        <a:t>Mark McGowan, PhD, NCSP</a:t>
                      </a:r>
                    </a:p>
                  </a:txBody>
                  <a:tcPr/>
                </a:tc>
                <a:tc>
                  <a:txBody>
                    <a:bodyPr/>
                    <a:lstStyle/>
                    <a:p>
                      <a:r>
                        <a:rPr lang="en-US" dirty="0">
                          <a:hlinkClick r:id="rId7"/>
                        </a:rPr>
                        <a:t>mmcgowan@iup.edu</a:t>
                      </a:r>
                      <a:r>
                        <a:rPr lang="en-US" dirty="0"/>
                        <a:t> </a:t>
                      </a:r>
                    </a:p>
                  </a:txBody>
                  <a:tcPr/>
                </a:tc>
                <a:extLst>
                  <a:ext uri="{0D108BD9-81ED-4DB2-BD59-A6C34878D82A}">
                    <a16:rowId xmlns:a16="http://schemas.microsoft.com/office/drawing/2014/main" val="3673096361"/>
                  </a:ext>
                </a:extLst>
              </a:tr>
            </a:tbl>
          </a:graphicData>
        </a:graphic>
      </p:graphicFrame>
      <p:pic>
        <p:nvPicPr>
          <p:cNvPr id="5" name="Audio 4">
            <a:hlinkClick r:id="" action="ppaction://media"/>
            <a:extLst>
              <a:ext uri="{FF2B5EF4-FFF2-40B4-BE49-F238E27FC236}">
                <a16:creationId xmlns:a16="http://schemas.microsoft.com/office/drawing/2014/main" id="{85B2A5E4-6AB1-324E-842E-EA1F8D74837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55231175"/>
      </p:ext>
    </p:extLst>
  </p:cSld>
  <p:clrMapOvr>
    <a:masterClrMapping/>
  </p:clrMapOvr>
  <mc:AlternateContent xmlns:mc="http://schemas.openxmlformats.org/markup-compatibility/2006" xmlns:p14="http://schemas.microsoft.com/office/powerpoint/2010/main">
    <mc:Choice Requires="p14">
      <p:transition spd="slow" p14:dur="2000" advTm="9534"/>
    </mc:Choice>
    <mc:Fallback xmlns="">
      <p:transition spd="slow" advTm="9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IUP 2019">
      <a:dk1>
        <a:srgbClr val="000000"/>
      </a:dk1>
      <a:lt1>
        <a:srgbClr val="FFFFFF"/>
      </a:lt1>
      <a:dk2>
        <a:srgbClr val="9E1B32"/>
      </a:dk2>
      <a:lt2>
        <a:srgbClr val="595959"/>
      </a:lt2>
      <a:accent1>
        <a:srgbClr val="9E1B32"/>
      </a:accent1>
      <a:accent2>
        <a:srgbClr val="595959"/>
      </a:accent2>
      <a:accent3>
        <a:srgbClr val="ECB51B"/>
      </a:accent3>
      <a:accent4>
        <a:srgbClr val="F4824E"/>
      </a:accent4>
      <a:accent5>
        <a:srgbClr val="558185"/>
      </a:accent5>
      <a:accent6>
        <a:srgbClr val="ED596E"/>
      </a:accent6>
      <a:hlink>
        <a:srgbClr val="568286"/>
      </a:hlink>
      <a:folHlink>
        <a:srgbClr val="558185"/>
      </a:folHlink>
    </a:clrScheme>
    <a:fontScheme name="IUP Office 365 Fonts">
      <a:majorFont>
        <a:latin typeface="Franklin Gothic Demi"/>
        <a:ea typeface=""/>
        <a:cs typeface=""/>
      </a:majorFont>
      <a:minorFont>
        <a:latin typeface="Constant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3C217AD-677F-D24F-AED0-A101B8E738B0}" vid="{7542860F-0F1C-414E-89D0-F5ADD30D1871}"/>
    </a:ext>
  </a:extLst>
</a:theme>
</file>

<file path=docProps/app.xml><?xml version="1.0" encoding="utf-8"?>
<Properties xmlns="http://schemas.openxmlformats.org/officeDocument/2006/extended-properties" xmlns:vt="http://schemas.openxmlformats.org/officeDocument/2006/docPropsVTypes">
  <Template>Office Theme</Template>
  <TotalTime>368</TotalTime>
  <Words>1196</Words>
  <Application>Microsoft Office PowerPoint</Application>
  <PresentationFormat>Widescreen</PresentationFormat>
  <Paragraphs>106</Paragraphs>
  <Slides>9</Slides>
  <Notes>0</Notes>
  <HiddenSlides>0</HiddenSlides>
  <MMClips>9</MMClips>
  <ScaleCrop>false</ScaleCrop>
  <HeadingPairs>
    <vt:vector size="8" baseType="variant">
      <vt:variant>
        <vt:lpstr>Fonts Used</vt:lpstr>
      </vt:variant>
      <vt:variant>
        <vt:i4>5</vt:i4>
      </vt:variant>
      <vt:variant>
        <vt:lpstr>Theme</vt:lpstr>
      </vt:variant>
      <vt:variant>
        <vt:i4>1</vt:i4>
      </vt:variant>
      <vt:variant>
        <vt:lpstr>Slide Titles</vt:lpstr>
      </vt:variant>
      <vt:variant>
        <vt:i4>9</vt:i4>
      </vt:variant>
      <vt:variant>
        <vt:lpstr>Custom Shows</vt:lpstr>
      </vt:variant>
      <vt:variant>
        <vt:i4>1</vt:i4>
      </vt:variant>
    </vt:vector>
  </HeadingPairs>
  <TitlesOfParts>
    <vt:vector size="16" baseType="lpstr">
      <vt:lpstr>Arial</vt:lpstr>
      <vt:lpstr>Calibri</vt:lpstr>
      <vt:lpstr>Constantia</vt:lpstr>
      <vt:lpstr>Franklin Gothic Demi</vt:lpstr>
      <vt:lpstr>Wingdings</vt:lpstr>
      <vt:lpstr>Office Theme</vt:lpstr>
      <vt:lpstr>Concurrent and Discriminative Validity of the CPT3 and the WRAML2 in the Assessment of ADHD</vt:lpstr>
      <vt:lpstr>Introduction</vt:lpstr>
      <vt:lpstr>Present Study</vt:lpstr>
      <vt:lpstr>Methods</vt:lpstr>
      <vt:lpstr>RQ1: Concurrent Validity</vt:lpstr>
      <vt:lpstr>RQ2: Discriminative Validity</vt:lpstr>
      <vt:lpstr>Discussion</vt:lpstr>
      <vt:lpstr>Limitations and Implications</vt:lpstr>
      <vt:lpstr>Contact Information</vt:lpstr>
      <vt:lpstr>Custom Show 1</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Concurrent and Discriminative Validity of the CPT3 and the WRAML2 in the Assessment of ADHD</dc:title>
  <dc:subject/>
  <dc:creator>Regan Chalk</dc:creator>
  <cp:keywords/>
  <dc:description/>
  <cp:lastModifiedBy>Rebecca Bosley</cp:lastModifiedBy>
  <cp:revision>68</cp:revision>
  <dcterms:created xsi:type="dcterms:W3CDTF">2020-10-11T16:18:22Z</dcterms:created>
  <dcterms:modified xsi:type="dcterms:W3CDTF">2020-10-24T20:55:44Z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